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Roboto Mono Medium"/>
      <p:regular r:id="rId30"/>
      <p:bold r:id="rId31"/>
      <p:italic r:id="rId32"/>
      <p:boldItalic r:id="rId33"/>
    </p:embeddedFont>
    <p:embeddedFont>
      <p:font typeface="Muli"/>
      <p:regular r:id="rId34"/>
      <p:bold r:id="rId35"/>
      <p:italic r:id="rId36"/>
      <p:boldItalic r:id="rId37"/>
    </p:embeddedFont>
    <p:embeddedFont>
      <p:font typeface="Roboto"/>
      <p:regular r:id="rId38"/>
      <p:bold r:id="rId39"/>
      <p:italic r:id="rId40"/>
      <p:boldItalic r:id="rId41"/>
    </p:embeddedFont>
    <p:embeddedFont>
      <p:font typeface="Playfair Display"/>
      <p:regular r:id="rId42"/>
      <p:bold r:id="rId43"/>
      <p:italic r:id="rId44"/>
      <p:boldItalic r:id="rId45"/>
    </p:embeddedFont>
    <p:embeddedFont>
      <p:font typeface="Corbel"/>
      <p:regular r:id="rId46"/>
      <p:bold r:id="rId47"/>
      <p:italic r:id="rId48"/>
      <p:boldItalic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PlayfairDisplay-regular.fntdata"/><Relationship Id="rId41" Type="http://schemas.openxmlformats.org/officeDocument/2006/relationships/font" Target="fonts/Roboto-boldItalic.fntdata"/><Relationship Id="rId44" Type="http://schemas.openxmlformats.org/officeDocument/2006/relationships/font" Target="fonts/PlayfairDisplay-italic.fntdata"/><Relationship Id="rId43" Type="http://schemas.openxmlformats.org/officeDocument/2006/relationships/font" Target="fonts/PlayfairDisplay-bold.fntdata"/><Relationship Id="rId46" Type="http://schemas.openxmlformats.org/officeDocument/2006/relationships/font" Target="fonts/Corbel-regular.fntdata"/><Relationship Id="rId45"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orbel-italic.fntdata"/><Relationship Id="rId47" Type="http://schemas.openxmlformats.org/officeDocument/2006/relationships/font" Target="fonts/Corbel-bold.fntdata"/><Relationship Id="rId49" Type="http://schemas.openxmlformats.org/officeDocument/2006/relationships/font" Target="fonts/Corbel-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Medium-bold.fntdata"/><Relationship Id="rId30" Type="http://schemas.openxmlformats.org/officeDocument/2006/relationships/font" Target="fonts/RobotoMonoMedium-regular.fntdata"/><Relationship Id="rId33" Type="http://schemas.openxmlformats.org/officeDocument/2006/relationships/font" Target="fonts/RobotoMonoMedium-boldItalic.fntdata"/><Relationship Id="rId32" Type="http://schemas.openxmlformats.org/officeDocument/2006/relationships/font" Target="fonts/RobotoMonoMedium-italic.fntdata"/><Relationship Id="rId35" Type="http://schemas.openxmlformats.org/officeDocument/2006/relationships/font" Target="fonts/Muli-bold.fntdata"/><Relationship Id="rId34" Type="http://schemas.openxmlformats.org/officeDocument/2006/relationships/font" Target="fonts/Muli-regular.fntdata"/><Relationship Id="rId37" Type="http://schemas.openxmlformats.org/officeDocument/2006/relationships/font" Target="fonts/Muli-boldItalic.fntdata"/><Relationship Id="rId36" Type="http://schemas.openxmlformats.org/officeDocument/2006/relationships/font" Target="fonts/Muli-italic.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6055ca55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86055ca55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58fab84f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endParaRPr>
          </a:p>
        </p:txBody>
      </p:sp>
      <p:sp>
        <p:nvSpPr>
          <p:cNvPr id="210" name="Google Shape;210;g858fab84f1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58fab84f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br>
              <a:rPr lang="pt-BR" sz="1400">
                <a:solidFill>
                  <a:schemeClr val="dk1"/>
                </a:solidFill>
              </a:rPr>
            </a:br>
            <a:r>
              <a:rPr lang="pt-BR" sz="1400">
                <a:solidFill>
                  <a:schemeClr val="dk1"/>
                </a:solidFill>
              </a:rPr>
              <a:t>subnet- segmenta VPC (range de ip por exemplo); ambiente de VPC particionado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endParaRPr>
          </a:p>
        </p:txBody>
      </p:sp>
      <p:sp>
        <p:nvSpPr>
          <p:cNvPr id="222" name="Google Shape;222;g858fab84f1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858fab84f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endParaRPr>
          </a:p>
        </p:txBody>
      </p:sp>
      <p:sp>
        <p:nvSpPr>
          <p:cNvPr id="234" name="Google Shape;234;g858fab84f1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4f202d6d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46" name="Google Shape;246;g84f202d6de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84f202d6de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58" name="Google Shape;258;g84f202d6de_3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4f202d6de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74" name="Google Shape;274;g84f202d6de_3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4f202d6d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Um pouco sobre a config do Jenkins e o Pipeline</a:t>
            </a:r>
            <a:br>
              <a:rPr lang="pt-BR" sz="1400">
                <a:solidFill>
                  <a:schemeClr val="dk1"/>
                </a:solidFill>
              </a:rPr>
            </a:br>
            <a:r>
              <a:rPr lang="pt-BR">
                <a:solidFill>
                  <a:schemeClr val="dk1"/>
                </a:solidFill>
              </a:rPr>
              <a:t>Criando os nós e adicionando credenciais de acesso</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86" name="Google Shape;286;g84f202d6de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4f202d6d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Um pouco sobre a config do Jenkins e o Pipeline</a:t>
            </a:r>
            <a:endParaRPr sz="1200">
              <a:solidFill>
                <a:schemeClr val="dk1"/>
              </a:solidFill>
            </a:endParaRPr>
          </a:p>
          <a:p>
            <a:pPr indent="0" lvl="0" marL="0" rtl="0" algn="l">
              <a:spcBef>
                <a:spcPts val="0"/>
              </a:spcBef>
              <a:spcAft>
                <a:spcPts val="0"/>
              </a:spcAft>
              <a:buClr>
                <a:schemeClr val="dk1"/>
              </a:buClr>
              <a:buSzPts val="1100"/>
              <a:buFont typeface="Arial"/>
              <a:buNone/>
            </a:pPr>
            <a:r>
              <a:rPr lang="pt-BR" sz="850">
                <a:solidFill>
                  <a:srgbClr val="666666"/>
                </a:solidFill>
                <a:highlight>
                  <a:srgbClr val="FFFFFF"/>
                </a:highlight>
              </a:rPr>
              <a:t>configuração o Job no Jenkins para buscar o Jenkinsfile no nosso SCM. Dentro do Job, na etapa de Pipeline defina como </a:t>
            </a:r>
            <a:r>
              <a:rPr b="1" lang="pt-BR" sz="850">
                <a:solidFill>
                  <a:srgbClr val="222222"/>
                </a:solidFill>
                <a:highlight>
                  <a:srgbClr val="FFFFFF"/>
                </a:highlight>
              </a:rPr>
              <a:t>Pipeline Script from SCM</a:t>
            </a:r>
            <a:r>
              <a:rPr lang="pt-BR" sz="850">
                <a:solidFill>
                  <a:srgbClr val="666666"/>
                </a:solidFill>
                <a:highlight>
                  <a:srgbClr val="FFFFFF"/>
                </a:highlight>
              </a:rPr>
              <a:t>, após isso informe o endereço de seu servidor SCM e a credencial de login. Isso será o suficiente para que o Jenkins se autentique no repositório e busque o Jenkinsfile.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97" name="Google Shape;297;g84f202d6de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80339f0c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rPr>
              <a:t>Um pouco sobre a config do Jenkins e o Pipeline</a:t>
            </a:r>
            <a:br>
              <a:rPr lang="pt-BR" sz="1400">
                <a:solidFill>
                  <a:schemeClr val="dk1"/>
                </a:solidFill>
              </a:rPr>
            </a:br>
            <a:r>
              <a:rPr lang="pt-BR" sz="900">
                <a:solidFill>
                  <a:srgbClr val="16191F"/>
                </a:solidFill>
                <a:highlight>
                  <a:srgbClr val="FFFFFF"/>
                </a:highlight>
                <a:latin typeface="Roboto"/>
                <a:ea typeface="Roboto"/>
                <a:cs typeface="Roboto"/>
                <a:sym typeface="Roboto"/>
              </a:rPr>
              <a:t>O IAM fornece a infraestrutura necessária para controlar a autenticação e autorização da sua conta.</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09" name="Google Shape;309;g80339f0c78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84f202d6d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Um pouco sobre a config do Jenkins e o Pipeline</a:t>
            </a:r>
            <a:br>
              <a:rPr lang="pt-BR" sz="1400">
                <a:solidFill>
                  <a:schemeClr val="dk1"/>
                </a:solidFill>
              </a:rPr>
            </a:br>
            <a:r>
              <a:rPr lang="pt-BR">
                <a:solidFill>
                  <a:schemeClr val="dk1"/>
                </a:solidFill>
              </a:rPr>
              <a:t>Tela de stage view mostra os estágios do biuld que fizemos, foi feito de forma que não pediu autorização entre os step mas pode ser facilmente manipulado pra quando passar do deploy em homolog seja feita uma solicitação de autorização para ir pra prod, por exemplo.</a:t>
            </a:r>
            <a:endParaRPr/>
          </a:p>
        </p:txBody>
      </p:sp>
      <p:sp>
        <p:nvSpPr>
          <p:cNvPr id="324" name="Google Shape;324;g84f202d6de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4f202d6d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Resultado Jenkins</a:t>
            </a:r>
            <a:endParaRPr sz="1400">
              <a:solidFill>
                <a:schemeClr val="dk1"/>
              </a:solidFill>
            </a:endParaRPr>
          </a:p>
          <a:p>
            <a:pPr indent="0" lvl="0" marL="0" rtl="0" algn="l">
              <a:spcBef>
                <a:spcPts val="0"/>
              </a:spcBef>
              <a:spcAft>
                <a:spcPts val="0"/>
              </a:spcAft>
              <a:buClr>
                <a:schemeClr val="dk1"/>
              </a:buClr>
              <a:buSzPts val="1100"/>
              <a:buFont typeface="Arial"/>
              <a:buNone/>
            </a:pPr>
            <a:r>
              <a:rPr lang="pt-BR" sz="1600">
                <a:solidFill>
                  <a:schemeClr val="dk1"/>
                </a:solidFill>
                <a:highlight>
                  <a:srgbClr val="FFFFFF"/>
                </a:highlight>
                <a:latin typeface="Georgia"/>
                <a:ea typeface="Georgia"/>
                <a:cs typeface="Georgia"/>
                <a:sym typeface="Georgia"/>
              </a:rPr>
              <a:t>saída de console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334" name="Google Shape;334;g84f202d6de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84f202d6d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chemeClr val="dk1"/>
                </a:solidFill>
              </a:rPr>
              <a:t>Resultado Aplicação - healthcheck + upload</a:t>
            </a:r>
            <a:endParaRPr/>
          </a:p>
        </p:txBody>
      </p:sp>
      <p:sp>
        <p:nvSpPr>
          <p:cNvPr id="346" name="Google Shape;346;g84f202d6de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4f202d6d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solidFill>
                  <a:schemeClr val="dk1"/>
                </a:solidFill>
              </a:rPr>
              <a:t>Resultado Aplicação - Imagens no bucket S3</a:t>
            </a:r>
            <a:endParaRPr/>
          </a:p>
        </p:txBody>
      </p:sp>
      <p:sp>
        <p:nvSpPr>
          <p:cNvPr id="357" name="Google Shape;357;g84f202d6de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84f202d6de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4f202d6de_3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617bc3af9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8617bc3af9_7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4f202d6d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84f202d6de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4f202d6d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latin typeface="Calibri"/>
                <a:ea typeface="Calibri"/>
                <a:cs typeface="Calibri"/>
                <a:sym typeface="Calibri"/>
              </a:rPr>
              <a:t>Imagens dos GIT do projeto e da aplicação</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73" name="Google Shape;173;g84f202d6d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4f202d6d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Estrutura do nosso projeto e exemplo de playbook - Infra</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86" name="Google Shape;186;g84f202d6d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4f202d6d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1400">
                <a:solidFill>
                  <a:schemeClr val="dk1"/>
                </a:solidFill>
              </a:rPr>
              <a:t>Infra criada na AWS via Ansible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solidFill>
                <a:schemeClr val="dk1"/>
              </a:solidFill>
            </a:endParaRPr>
          </a:p>
        </p:txBody>
      </p:sp>
      <p:sp>
        <p:nvSpPr>
          <p:cNvPr id="198" name="Google Shape;198;g84f202d6de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40.png"/><Relationship Id="rId9" Type="http://schemas.openxmlformats.org/officeDocument/2006/relationships/image" Target="../media/image23.png"/><Relationship Id="rId5" Type="http://schemas.openxmlformats.org/officeDocument/2006/relationships/image" Target="../media/image43.png"/><Relationship Id="rId6" Type="http://schemas.openxmlformats.org/officeDocument/2006/relationships/image" Target="../media/image33.png"/><Relationship Id="rId7" Type="http://schemas.openxmlformats.org/officeDocument/2006/relationships/image" Target="../media/image16.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8.png"/><Relationship Id="rId4" Type="http://schemas.openxmlformats.org/officeDocument/2006/relationships/image" Target="../media/image39.png"/><Relationship Id="rId11" Type="http://schemas.openxmlformats.org/officeDocument/2006/relationships/image" Target="../media/image23.png"/><Relationship Id="rId10" Type="http://schemas.openxmlformats.org/officeDocument/2006/relationships/image" Target="../media/image20.png"/><Relationship Id="rId9" Type="http://schemas.openxmlformats.org/officeDocument/2006/relationships/image" Target="../media/image16.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35.png"/><Relationship Id="rId8"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37.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1.png"/><Relationship Id="rId6" Type="http://schemas.openxmlformats.org/officeDocument/2006/relationships/image" Target="../media/image16.png"/><Relationship Id="rId7"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0.png"/><Relationship Id="rId4" Type="http://schemas.openxmlformats.org/officeDocument/2006/relationships/image" Target="../media/image56.png"/><Relationship Id="rId5" Type="http://schemas.openxmlformats.org/officeDocument/2006/relationships/image" Target="../media/image61.png"/><Relationship Id="rId6" Type="http://schemas.openxmlformats.org/officeDocument/2006/relationships/image" Target="../media/image51.png"/><Relationship Id="rId7" Type="http://schemas.openxmlformats.org/officeDocument/2006/relationships/image" Target="../media/image16.png"/><Relationship Id="rId8"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9.png"/><Relationship Id="rId4" Type="http://schemas.openxmlformats.org/officeDocument/2006/relationships/image" Target="../media/image57.png"/><Relationship Id="rId10" Type="http://schemas.openxmlformats.org/officeDocument/2006/relationships/image" Target="../media/image58.png"/><Relationship Id="rId9" Type="http://schemas.openxmlformats.org/officeDocument/2006/relationships/image" Target="../media/image16.png"/><Relationship Id="rId5" Type="http://schemas.openxmlformats.org/officeDocument/2006/relationships/image" Target="../media/image53.png"/><Relationship Id="rId6" Type="http://schemas.openxmlformats.org/officeDocument/2006/relationships/image" Target="../media/image60.png"/><Relationship Id="rId7" Type="http://schemas.openxmlformats.org/officeDocument/2006/relationships/image" Target="../media/image52.png"/><Relationship Id="rId8"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16.png"/><Relationship Id="rId6"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jpg"/><Relationship Id="rId4" Type="http://schemas.openxmlformats.org/officeDocument/2006/relationships/image" Target="../media/image22.jpg"/><Relationship Id="rId9" Type="http://schemas.openxmlformats.org/officeDocument/2006/relationships/image" Target="../media/image4.png"/><Relationship Id="rId5" Type="http://schemas.openxmlformats.org/officeDocument/2006/relationships/image" Target="../media/image15.jpg"/><Relationship Id="rId6" Type="http://schemas.openxmlformats.org/officeDocument/2006/relationships/image" Target="../media/image6.jpg"/><Relationship Id="rId7" Type="http://schemas.openxmlformats.org/officeDocument/2006/relationships/image" Target="../media/image9.jp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5.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55.png"/><Relationship Id="rId7"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5.png"/><Relationship Id="rId4" Type="http://schemas.openxmlformats.org/officeDocument/2006/relationships/image" Target="../media/image16.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4.pn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3.png"/><Relationship Id="rId4" Type="http://schemas.openxmlformats.org/officeDocument/2006/relationships/image" Target="../media/image64.png"/><Relationship Id="rId9" Type="http://schemas.openxmlformats.org/officeDocument/2006/relationships/hyperlink" Target="mailto:renatta_c@outlook.com" TargetMode="External"/><Relationship Id="rId5" Type="http://schemas.openxmlformats.org/officeDocument/2006/relationships/hyperlink" Target="mailto:andresa.vs@gmail.com" TargetMode="External"/><Relationship Id="rId6" Type="http://schemas.openxmlformats.org/officeDocument/2006/relationships/hyperlink" Target="mailto:barbara.ribeiro_star@hotmail.com" TargetMode="External"/><Relationship Id="rId7" Type="http://schemas.openxmlformats.org/officeDocument/2006/relationships/hyperlink" Target="mailto:ssx.jessica@gmail.com" TargetMode="External"/><Relationship Id="rId8" Type="http://schemas.openxmlformats.org/officeDocument/2006/relationships/hyperlink" Target="mailto:karenmiuki@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25.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hyperlink" Target="https://github.com/andresavs/ProjetoIntegrador_AcademiaNeon" TargetMode="External"/><Relationship Id="rId5" Type="http://schemas.openxmlformats.org/officeDocument/2006/relationships/image" Target="../media/image12.png"/><Relationship Id="rId6" Type="http://schemas.openxmlformats.org/officeDocument/2006/relationships/image" Target="../media/image54.png"/><Relationship Id="rId7" Type="http://schemas.openxmlformats.org/officeDocument/2006/relationships/image" Target="../media/image46.png"/><Relationship Id="rId8" Type="http://schemas.openxmlformats.org/officeDocument/2006/relationships/hyperlink" Target="https://github.com/andresavs/digitalhouse-devops-app"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7.png"/><Relationship Id="rId7"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26.png"/><Relationship Id="rId10" Type="http://schemas.openxmlformats.org/officeDocument/2006/relationships/image" Target="../media/image21.png"/><Relationship Id="rId9"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16.png"/><Relationship Id="rId7" Type="http://schemas.openxmlformats.org/officeDocument/2006/relationships/image" Target="../media/image23.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chemeClr val="accent4"/>
        </a:solidFill>
      </p:bgPr>
    </p:bg>
    <p:spTree>
      <p:nvGrpSpPr>
        <p:cNvPr id="83" name="Shape 83"/>
        <p:cNvGrpSpPr/>
        <p:nvPr/>
      </p:nvGrpSpPr>
      <p:grpSpPr>
        <a:xfrm>
          <a:off x="0" y="0"/>
          <a:ext cx="0" cy="0"/>
          <a:chOff x="0" y="0"/>
          <a:chExt cx="0" cy="0"/>
        </a:xfrm>
      </p:grpSpPr>
      <p:sp>
        <p:nvSpPr>
          <p:cNvPr descr="Projeto Prisões Livres de Tuberculose participa de ação de ..." id="84" name="Google Shape;84;p13"/>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 name="Google Shape;85;p13"/>
          <p:cNvSpPr txBox="1"/>
          <p:nvPr/>
        </p:nvSpPr>
        <p:spPr>
          <a:xfrm>
            <a:off x="1165075" y="4197775"/>
            <a:ext cx="22479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t/>
            </a:r>
            <a:endParaRPr b="1" i="0" sz="1200" u="none" cap="none" strike="noStrike">
              <a:solidFill>
                <a:srgbClr val="000000"/>
              </a:solidFill>
              <a:latin typeface="Roboto Mono"/>
              <a:ea typeface="Roboto Mono"/>
              <a:cs typeface="Roboto Mono"/>
              <a:sym typeface="Roboto Mono"/>
            </a:endParaRPr>
          </a:p>
        </p:txBody>
      </p:sp>
      <p:sp>
        <p:nvSpPr>
          <p:cNvPr id="86" name="Google Shape;86;p13"/>
          <p:cNvSpPr txBox="1"/>
          <p:nvPr/>
        </p:nvSpPr>
        <p:spPr>
          <a:xfrm>
            <a:off x="3393000" y="2809475"/>
            <a:ext cx="19806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Arial"/>
              <a:buNone/>
            </a:pPr>
            <a:r>
              <a:t/>
            </a:r>
            <a:endParaRPr b="1" i="0" sz="1200" u="none" cap="none" strike="noStrike">
              <a:solidFill>
                <a:srgbClr val="000000"/>
              </a:solidFill>
              <a:latin typeface="Roboto Mono"/>
              <a:ea typeface="Roboto Mono"/>
              <a:cs typeface="Roboto Mono"/>
              <a:sym typeface="Roboto Mono"/>
            </a:endParaRPr>
          </a:p>
        </p:txBody>
      </p:sp>
      <p:sp>
        <p:nvSpPr>
          <p:cNvPr id="87" name="Google Shape;87;p13"/>
          <p:cNvSpPr txBox="1"/>
          <p:nvPr/>
        </p:nvSpPr>
        <p:spPr>
          <a:xfrm>
            <a:off x="5547175" y="4498975"/>
            <a:ext cx="1828800" cy="3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3F3F3F"/>
              </a:solidFill>
              <a:latin typeface="Roboto Mono"/>
              <a:ea typeface="Roboto Mono"/>
              <a:cs typeface="Roboto Mono"/>
              <a:sym typeface="Roboto Mono"/>
            </a:endParaRPr>
          </a:p>
        </p:txBody>
      </p:sp>
      <p:sp>
        <p:nvSpPr>
          <p:cNvPr id="88" name="Google Shape;88;p13"/>
          <p:cNvSpPr txBox="1"/>
          <p:nvPr/>
        </p:nvSpPr>
        <p:spPr>
          <a:xfrm>
            <a:off x="7071175" y="1231925"/>
            <a:ext cx="13545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Mono"/>
              <a:ea typeface="Roboto Mono"/>
              <a:cs typeface="Roboto Mono"/>
              <a:sym typeface="Roboto Mono"/>
            </a:endParaRPr>
          </a:p>
        </p:txBody>
      </p:sp>
      <p:sp>
        <p:nvSpPr>
          <p:cNvPr id="89" name="Google Shape;89;p13"/>
          <p:cNvSpPr txBox="1"/>
          <p:nvPr/>
        </p:nvSpPr>
        <p:spPr>
          <a:xfrm>
            <a:off x="9280975" y="4889525"/>
            <a:ext cx="15201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Mono"/>
              <a:ea typeface="Roboto Mono"/>
              <a:cs typeface="Roboto Mono"/>
              <a:sym typeface="Roboto Mono"/>
            </a:endParaRPr>
          </a:p>
        </p:txBody>
      </p:sp>
      <p:sp>
        <p:nvSpPr>
          <p:cNvPr id="90" name="Google Shape;90;p13"/>
          <p:cNvSpPr txBox="1"/>
          <p:nvPr/>
        </p:nvSpPr>
        <p:spPr>
          <a:xfrm>
            <a:off x="5664085" y="266323"/>
            <a:ext cx="6528000" cy="148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600"/>
              <a:buFont typeface="Arial"/>
              <a:buNone/>
            </a:pPr>
            <a:r>
              <a:rPr b="1" i="0" lang="pt-BR" sz="9600" u="none" cap="none" strike="noStrike">
                <a:solidFill>
                  <a:schemeClr val="dk1"/>
                </a:solidFill>
                <a:latin typeface="Playfair Display"/>
                <a:ea typeface="Playfair Display"/>
                <a:cs typeface="Playfair Display"/>
                <a:sym typeface="Playfair Display"/>
              </a:rPr>
              <a:t>DevOpers</a:t>
            </a:r>
            <a:endParaRPr b="1" i="0" sz="9600" u="none" cap="none" strike="noStrike">
              <a:solidFill>
                <a:schemeClr val="dk1"/>
              </a:solidFill>
              <a:latin typeface="Playfair Display"/>
              <a:ea typeface="Playfair Display"/>
              <a:cs typeface="Playfair Display"/>
              <a:sym typeface="Playfair Display"/>
            </a:endParaRPr>
          </a:p>
        </p:txBody>
      </p:sp>
      <p:sp>
        <p:nvSpPr>
          <p:cNvPr id="91" name="Google Shape;91;p13"/>
          <p:cNvSpPr txBox="1"/>
          <p:nvPr/>
        </p:nvSpPr>
        <p:spPr>
          <a:xfrm>
            <a:off x="7735650" y="1746521"/>
            <a:ext cx="19392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chemeClr val="dk1"/>
                </a:solidFill>
                <a:latin typeface="Calibri"/>
                <a:ea typeface="Calibri"/>
                <a:cs typeface="Calibri"/>
                <a:sym typeface="Calibri"/>
              </a:rPr>
              <a:t>Projeto Integrador</a:t>
            </a:r>
            <a:endParaRPr b="1" i="0" sz="1800" u="none" cap="none" strike="noStrike">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3">
            <a:alphaModFix/>
          </a:blip>
          <a:srcRect b="0" l="45334" r="0" t="0"/>
          <a:stretch/>
        </p:blipFill>
        <p:spPr>
          <a:xfrm>
            <a:off x="7577307" y="2418339"/>
            <a:ext cx="1253670" cy="702456"/>
          </a:xfrm>
          <a:prstGeom prst="rect">
            <a:avLst/>
          </a:prstGeom>
          <a:noFill/>
          <a:ln>
            <a:noFill/>
          </a:ln>
        </p:spPr>
      </p:pic>
      <p:pic>
        <p:nvPicPr>
          <p:cNvPr id="93" name="Google Shape;93;p13"/>
          <p:cNvPicPr preferRelativeResize="0"/>
          <p:nvPr/>
        </p:nvPicPr>
        <p:blipFill rotWithShape="1">
          <a:blip r:embed="rId3">
            <a:alphaModFix/>
          </a:blip>
          <a:srcRect b="0" l="0" r="54107" t="0"/>
          <a:stretch/>
        </p:blipFill>
        <p:spPr>
          <a:xfrm>
            <a:off x="7475725" y="2049639"/>
            <a:ext cx="1253668" cy="683643"/>
          </a:xfrm>
          <a:prstGeom prst="rect">
            <a:avLst/>
          </a:prstGeom>
          <a:noFill/>
          <a:ln>
            <a:noFill/>
          </a:ln>
        </p:spPr>
      </p:pic>
      <p:pic>
        <p:nvPicPr>
          <p:cNvPr descr="Becas Santander" id="94" name="Google Shape;94;p13"/>
          <p:cNvPicPr preferRelativeResize="0"/>
          <p:nvPr/>
        </p:nvPicPr>
        <p:blipFill rotWithShape="1">
          <a:blip r:embed="rId4">
            <a:alphaModFix/>
          </a:blip>
          <a:srcRect b="0" l="0" r="0" t="0"/>
          <a:stretch/>
        </p:blipFill>
        <p:spPr>
          <a:xfrm>
            <a:off x="9097038" y="2274943"/>
            <a:ext cx="1062180" cy="790367"/>
          </a:xfrm>
          <a:prstGeom prst="rect">
            <a:avLst/>
          </a:prstGeom>
          <a:noFill/>
          <a:ln>
            <a:noFill/>
          </a:ln>
        </p:spPr>
      </p:pic>
      <p:sp>
        <p:nvSpPr>
          <p:cNvPr id="95" name="Google Shape;95;p13"/>
          <p:cNvSpPr/>
          <p:nvPr/>
        </p:nvSpPr>
        <p:spPr>
          <a:xfrm>
            <a:off x="-7142" y="7937"/>
            <a:ext cx="12199200" cy="6850200"/>
          </a:xfrm>
          <a:prstGeom prst="rtTriangle">
            <a:avLst/>
          </a:prstGeom>
          <a:solidFill>
            <a:srgbClr val="00B0F0"/>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DevOps | Santex" id="96" name="Google Shape;96;p13"/>
          <p:cNvPicPr preferRelativeResize="0"/>
          <p:nvPr/>
        </p:nvPicPr>
        <p:blipFill rotWithShape="1">
          <a:blip r:embed="rId5">
            <a:alphaModFix/>
          </a:blip>
          <a:srcRect b="0" l="0" r="0" t="0"/>
          <a:stretch/>
        </p:blipFill>
        <p:spPr>
          <a:xfrm rot="-529201">
            <a:off x="-1330426" y="1901555"/>
            <a:ext cx="7578327" cy="50471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22"/>
          <p:cNvPicPr preferRelativeResize="0"/>
          <p:nvPr/>
        </p:nvPicPr>
        <p:blipFill>
          <a:blip r:embed="rId3">
            <a:alphaModFix/>
          </a:blip>
          <a:stretch>
            <a:fillRect/>
          </a:stretch>
        </p:blipFill>
        <p:spPr>
          <a:xfrm>
            <a:off x="1541275" y="701275"/>
            <a:ext cx="3169719" cy="5980745"/>
          </a:xfrm>
          <a:prstGeom prst="rect">
            <a:avLst/>
          </a:prstGeom>
          <a:noFill/>
          <a:ln>
            <a:noFill/>
          </a:ln>
        </p:spPr>
      </p:pic>
      <p:pic>
        <p:nvPicPr>
          <p:cNvPr id="213" name="Google Shape;213;p22"/>
          <p:cNvPicPr preferRelativeResize="0"/>
          <p:nvPr/>
        </p:nvPicPr>
        <p:blipFill>
          <a:blip r:embed="rId4">
            <a:alphaModFix/>
          </a:blip>
          <a:stretch>
            <a:fillRect/>
          </a:stretch>
        </p:blipFill>
        <p:spPr>
          <a:xfrm>
            <a:off x="4382742" y="2704642"/>
            <a:ext cx="7682398" cy="1264873"/>
          </a:xfrm>
          <a:prstGeom prst="rect">
            <a:avLst/>
          </a:prstGeom>
          <a:noFill/>
          <a:ln>
            <a:noFill/>
          </a:ln>
        </p:spPr>
      </p:pic>
      <p:pic>
        <p:nvPicPr>
          <p:cNvPr id="214" name="Google Shape;214;p22"/>
          <p:cNvPicPr preferRelativeResize="0"/>
          <p:nvPr/>
        </p:nvPicPr>
        <p:blipFill>
          <a:blip r:embed="rId5">
            <a:alphaModFix/>
          </a:blip>
          <a:stretch>
            <a:fillRect/>
          </a:stretch>
        </p:blipFill>
        <p:spPr>
          <a:xfrm>
            <a:off x="4339250" y="4373161"/>
            <a:ext cx="7769394" cy="2054980"/>
          </a:xfrm>
          <a:prstGeom prst="rect">
            <a:avLst/>
          </a:prstGeom>
          <a:noFill/>
          <a:ln>
            <a:noFill/>
          </a:ln>
        </p:spPr>
      </p:pic>
      <p:pic>
        <p:nvPicPr>
          <p:cNvPr id="215" name="Google Shape;215;p22"/>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216" name="Google Shape;216;p22"/>
          <p:cNvPicPr preferRelativeResize="0"/>
          <p:nvPr/>
        </p:nvPicPr>
        <p:blipFill>
          <a:blip r:embed="rId7">
            <a:alphaModFix/>
          </a:blip>
          <a:stretch>
            <a:fillRect/>
          </a:stretch>
        </p:blipFill>
        <p:spPr>
          <a:xfrm>
            <a:off x="4380226" y="1119270"/>
            <a:ext cx="7687453" cy="1181760"/>
          </a:xfrm>
          <a:prstGeom prst="rect">
            <a:avLst/>
          </a:prstGeom>
          <a:noFill/>
          <a:ln>
            <a:noFill/>
          </a:ln>
        </p:spPr>
      </p:pic>
      <p:pic>
        <p:nvPicPr>
          <p:cNvPr id="217" name="Google Shape;217;p22"/>
          <p:cNvPicPr preferRelativeResize="0"/>
          <p:nvPr/>
        </p:nvPicPr>
        <p:blipFill>
          <a:blip r:embed="rId8">
            <a:alphaModFix amt="44000"/>
          </a:blip>
          <a:stretch>
            <a:fillRect/>
          </a:stretch>
        </p:blipFill>
        <p:spPr>
          <a:xfrm rot="-5400002">
            <a:off x="-2660163" y="2649789"/>
            <a:ext cx="6868375" cy="1548046"/>
          </a:xfrm>
          <a:prstGeom prst="rect">
            <a:avLst/>
          </a:prstGeom>
          <a:noFill/>
          <a:ln>
            <a:noFill/>
          </a:ln>
        </p:spPr>
      </p:pic>
      <p:pic>
        <p:nvPicPr>
          <p:cNvPr id="218" name="Google Shape;218;p22"/>
          <p:cNvPicPr preferRelativeResize="0"/>
          <p:nvPr/>
        </p:nvPicPr>
        <p:blipFill>
          <a:blip r:embed="rId8">
            <a:alphaModFix amt="44000"/>
          </a:blip>
          <a:stretch>
            <a:fillRect/>
          </a:stretch>
        </p:blipFill>
        <p:spPr>
          <a:xfrm rot="10799998">
            <a:off x="1541275" y="3"/>
            <a:ext cx="10639726" cy="1077569"/>
          </a:xfrm>
          <a:prstGeom prst="rect">
            <a:avLst/>
          </a:prstGeom>
          <a:noFill/>
          <a:ln>
            <a:noFill/>
          </a:ln>
        </p:spPr>
      </p:pic>
      <p:pic>
        <p:nvPicPr>
          <p:cNvPr id="219" name="Google Shape;219;p22"/>
          <p:cNvPicPr preferRelativeResize="0"/>
          <p:nvPr/>
        </p:nvPicPr>
        <p:blipFill>
          <a:blip r:embed="rId8">
            <a:alphaModFix amt="44000"/>
          </a:blip>
          <a:stretch>
            <a:fillRect/>
          </a:stretch>
        </p:blipFill>
        <p:spPr>
          <a:xfrm rot="10799998">
            <a:off x="1541274" y="2563876"/>
            <a:ext cx="10639726" cy="43012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23"/>
          <p:cNvPicPr preferRelativeResize="0"/>
          <p:nvPr/>
        </p:nvPicPr>
        <p:blipFill>
          <a:blip r:embed="rId3">
            <a:alphaModFix/>
          </a:blip>
          <a:stretch>
            <a:fillRect/>
          </a:stretch>
        </p:blipFill>
        <p:spPr>
          <a:xfrm>
            <a:off x="1541275" y="701275"/>
            <a:ext cx="3169719" cy="5980745"/>
          </a:xfrm>
          <a:prstGeom prst="rect">
            <a:avLst/>
          </a:prstGeom>
          <a:noFill/>
          <a:ln>
            <a:noFill/>
          </a:ln>
        </p:spPr>
      </p:pic>
      <p:pic>
        <p:nvPicPr>
          <p:cNvPr id="225" name="Google Shape;225;p23"/>
          <p:cNvPicPr preferRelativeResize="0"/>
          <p:nvPr/>
        </p:nvPicPr>
        <p:blipFill>
          <a:blip r:embed="rId4">
            <a:alphaModFix/>
          </a:blip>
          <a:stretch>
            <a:fillRect/>
          </a:stretch>
        </p:blipFill>
        <p:spPr>
          <a:xfrm>
            <a:off x="4382742" y="2704642"/>
            <a:ext cx="7682398" cy="1264873"/>
          </a:xfrm>
          <a:prstGeom prst="rect">
            <a:avLst/>
          </a:prstGeom>
          <a:noFill/>
          <a:ln>
            <a:noFill/>
          </a:ln>
        </p:spPr>
      </p:pic>
      <p:pic>
        <p:nvPicPr>
          <p:cNvPr id="226" name="Google Shape;226;p23"/>
          <p:cNvPicPr preferRelativeResize="0"/>
          <p:nvPr/>
        </p:nvPicPr>
        <p:blipFill>
          <a:blip r:embed="rId5">
            <a:alphaModFix/>
          </a:blip>
          <a:stretch>
            <a:fillRect/>
          </a:stretch>
        </p:blipFill>
        <p:spPr>
          <a:xfrm>
            <a:off x="4339250" y="4373161"/>
            <a:ext cx="7769394" cy="2054980"/>
          </a:xfrm>
          <a:prstGeom prst="rect">
            <a:avLst/>
          </a:prstGeom>
          <a:noFill/>
          <a:ln>
            <a:noFill/>
          </a:ln>
        </p:spPr>
      </p:pic>
      <p:pic>
        <p:nvPicPr>
          <p:cNvPr id="227" name="Google Shape;227;p23"/>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228" name="Google Shape;228;p23"/>
          <p:cNvPicPr preferRelativeResize="0"/>
          <p:nvPr/>
        </p:nvPicPr>
        <p:blipFill>
          <a:blip r:embed="rId7">
            <a:alphaModFix/>
          </a:blip>
          <a:stretch>
            <a:fillRect/>
          </a:stretch>
        </p:blipFill>
        <p:spPr>
          <a:xfrm>
            <a:off x="4380226" y="1119270"/>
            <a:ext cx="7687453" cy="1181760"/>
          </a:xfrm>
          <a:prstGeom prst="rect">
            <a:avLst/>
          </a:prstGeom>
          <a:noFill/>
          <a:ln>
            <a:noFill/>
          </a:ln>
        </p:spPr>
      </p:pic>
      <p:pic>
        <p:nvPicPr>
          <p:cNvPr id="229" name="Google Shape;229;p23"/>
          <p:cNvPicPr preferRelativeResize="0"/>
          <p:nvPr/>
        </p:nvPicPr>
        <p:blipFill>
          <a:blip r:embed="rId8">
            <a:alphaModFix amt="44000"/>
          </a:blip>
          <a:stretch>
            <a:fillRect/>
          </a:stretch>
        </p:blipFill>
        <p:spPr>
          <a:xfrm rot="-5400002">
            <a:off x="-2660163" y="2649789"/>
            <a:ext cx="6868375" cy="1548046"/>
          </a:xfrm>
          <a:prstGeom prst="rect">
            <a:avLst/>
          </a:prstGeom>
          <a:noFill/>
          <a:ln>
            <a:noFill/>
          </a:ln>
        </p:spPr>
      </p:pic>
      <p:pic>
        <p:nvPicPr>
          <p:cNvPr id="230" name="Google Shape;230;p23"/>
          <p:cNvPicPr preferRelativeResize="0"/>
          <p:nvPr/>
        </p:nvPicPr>
        <p:blipFill>
          <a:blip r:embed="rId8">
            <a:alphaModFix amt="44000"/>
          </a:blip>
          <a:stretch>
            <a:fillRect/>
          </a:stretch>
        </p:blipFill>
        <p:spPr>
          <a:xfrm rot="10799998">
            <a:off x="1541274" y="2"/>
            <a:ext cx="10639726" cy="2647846"/>
          </a:xfrm>
          <a:prstGeom prst="rect">
            <a:avLst/>
          </a:prstGeom>
          <a:noFill/>
          <a:ln>
            <a:noFill/>
          </a:ln>
        </p:spPr>
      </p:pic>
      <p:pic>
        <p:nvPicPr>
          <p:cNvPr id="231" name="Google Shape;231;p23"/>
          <p:cNvPicPr preferRelativeResize="0"/>
          <p:nvPr/>
        </p:nvPicPr>
        <p:blipFill>
          <a:blip r:embed="rId8">
            <a:alphaModFix amt="44000"/>
          </a:blip>
          <a:stretch>
            <a:fillRect/>
          </a:stretch>
        </p:blipFill>
        <p:spPr>
          <a:xfrm rot="10799998">
            <a:off x="1541274" y="4229327"/>
            <a:ext cx="10639726" cy="26358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24"/>
          <p:cNvPicPr preferRelativeResize="0"/>
          <p:nvPr/>
        </p:nvPicPr>
        <p:blipFill>
          <a:blip r:embed="rId3">
            <a:alphaModFix/>
          </a:blip>
          <a:stretch>
            <a:fillRect/>
          </a:stretch>
        </p:blipFill>
        <p:spPr>
          <a:xfrm>
            <a:off x="1541275" y="701275"/>
            <a:ext cx="3169719" cy="5980745"/>
          </a:xfrm>
          <a:prstGeom prst="rect">
            <a:avLst/>
          </a:prstGeom>
          <a:noFill/>
          <a:ln>
            <a:noFill/>
          </a:ln>
        </p:spPr>
      </p:pic>
      <p:pic>
        <p:nvPicPr>
          <p:cNvPr id="237" name="Google Shape;237;p24"/>
          <p:cNvPicPr preferRelativeResize="0"/>
          <p:nvPr/>
        </p:nvPicPr>
        <p:blipFill>
          <a:blip r:embed="rId4">
            <a:alphaModFix/>
          </a:blip>
          <a:stretch>
            <a:fillRect/>
          </a:stretch>
        </p:blipFill>
        <p:spPr>
          <a:xfrm>
            <a:off x="4382742" y="2704642"/>
            <a:ext cx="7682398" cy="1264873"/>
          </a:xfrm>
          <a:prstGeom prst="rect">
            <a:avLst/>
          </a:prstGeom>
          <a:noFill/>
          <a:ln>
            <a:noFill/>
          </a:ln>
        </p:spPr>
      </p:pic>
      <p:pic>
        <p:nvPicPr>
          <p:cNvPr id="238" name="Google Shape;238;p24"/>
          <p:cNvPicPr preferRelativeResize="0"/>
          <p:nvPr/>
        </p:nvPicPr>
        <p:blipFill>
          <a:blip r:embed="rId5">
            <a:alphaModFix/>
          </a:blip>
          <a:stretch>
            <a:fillRect/>
          </a:stretch>
        </p:blipFill>
        <p:spPr>
          <a:xfrm>
            <a:off x="4339250" y="4373161"/>
            <a:ext cx="7769394" cy="2054980"/>
          </a:xfrm>
          <a:prstGeom prst="rect">
            <a:avLst/>
          </a:prstGeom>
          <a:noFill/>
          <a:ln>
            <a:noFill/>
          </a:ln>
        </p:spPr>
      </p:pic>
      <p:pic>
        <p:nvPicPr>
          <p:cNvPr id="239" name="Google Shape;239;p24"/>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240" name="Google Shape;240;p24"/>
          <p:cNvPicPr preferRelativeResize="0"/>
          <p:nvPr/>
        </p:nvPicPr>
        <p:blipFill>
          <a:blip r:embed="rId7">
            <a:alphaModFix/>
          </a:blip>
          <a:stretch>
            <a:fillRect/>
          </a:stretch>
        </p:blipFill>
        <p:spPr>
          <a:xfrm>
            <a:off x="4380226" y="1119270"/>
            <a:ext cx="7687453" cy="1181760"/>
          </a:xfrm>
          <a:prstGeom prst="rect">
            <a:avLst/>
          </a:prstGeom>
          <a:noFill/>
          <a:ln>
            <a:noFill/>
          </a:ln>
        </p:spPr>
      </p:pic>
      <p:pic>
        <p:nvPicPr>
          <p:cNvPr id="241" name="Google Shape;241;p24"/>
          <p:cNvPicPr preferRelativeResize="0"/>
          <p:nvPr/>
        </p:nvPicPr>
        <p:blipFill>
          <a:blip r:embed="rId8">
            <a:alphaModFix amt="44000"/>
          </a:blip>
          <a:stretch>
            <a:fillRect/>
          </a:stretch>
        </p:blipFill>
        <p:spPr>
          <a:xfrm rot="-5400002">
            <a:off x="-2660163" y="2649789"/>
            <a:ext cx="6868375" cy="1548046"/>
          </a:xfrm>
          <a:prstGeom prst="rect">
            <a:avLst/>
          </a:prstGeom>
          <a:noFill/>
          <a:ln>
            <a:noFill/>
          </a:ln>
        </p:spPr>
      </p:pic>
      <p:pic>
        <p:nvPicPr>
          <p:cNvPr id="242" name="Google Shape;242;p24"/>
          <p:cNvPicPr preferRelativeResize="0"/>
          <p:nvPr/>
        </p:nvPicPr>
        <p:blipFill>
          <a:blip r:embed="rId8">
            <a:alphaModFix amt="44000"/>
          </a:blip>
          <a:stretch>
            <a:fillRect/>
          </a:stretch>
        </p:blipFill>
        <p:spPr>
          <a:xfrm rot="10799998">
            <a:off x="1541274" y="3"/>
            <a:ext cx="10639726" cy="4240545"/>
          </a:xfrm>
          <a:prstGeom prst="rect">
            <a:avLst/>
          </a:prstGeom>
          <a:noFill/>
          <a:ln>
            <a:noFill/>
          </a:ln>
        </p:spPr>
      </p:pic>
      <p:pic>
        <p:nvPicPr>
          <p:cNvPr id="243" name="Google Shape;243;p24"/>
          <p:cNvPicPr preferRelativeResize="0"/>
          <p:nvPr/>
        </p:nvPicPr>
        <p:blipFill>
          <a:blip r:embed="rId8">
            <a:alphaModFix amt="44000"/>
          </a:blip>
          <a:stretch>
            <a:fillRect/>
          </a:stretch>
        </p:blipFill>
        <p:spPr>
          <a:xfrm rot="10799998">
            <a:off x="1541274" y="6573528"/>
            <a:ext cx="10639726" cy="2844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25"/>
          <p:cNvPicPr preferRelativeResize="0"/>
          <p:nvPr/>
        </p:nvPicPr>
        <p:blipFill>
          <a:blip r:embed="rId3">
            <a:alphaModFix/>
          </a:blip>
          <a:stretch>
            <a:fillRect/>
          </a:stretch>
        </p:blipFill>
        <p:spPr>
          <a:xfrm rot="485555">
            <a:off x="10480621" y="185845"/>
            <a:ext cx="1710000" cy="1710000"/>
          </a:xfrm>
          <a:prstGeom prst="rect">
            <a:avLst/>
          </a:prstGeom>
          <a:noFill/>
          <a:ln>
            <a:noFill/>
          </a:ln>
        </p:spPr>
      </p:pic>
      <p:sp>
        <p:nvSpPr>
          <p:cNvPr id="249" name="Google Shape;249;p25"/>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0" name="Google Shape;250;p25"/>
          <p:cNvPicPr preferRelativeResize="0"/>
          <p:nvPr/>
        </p:nvPicPr>
        <p:blipFill>
          <a:blip r:embed="rId4">
            <a:alphaModFix/>
          </a:blip>
          <a:stretch>
            <a:fillRect/>
          </a:stretch>
        </p:blipFill>
        <p:spPr>
          <a:xfrm>
            <a:off x="1610325" y="1253675"/>
            <a:ext cx="3950351" cy="4456803"/>
          </a:xfrm>
          <a:prstGeom prst="rect">
            <a:avLst/>
          </a:prstGeom>
          <a:noFill/>
          <a:ln>
            <a:noFill/>
          </a:ln>
        </p:spPr>
      </p:pic>
      <p:pic>
        <p:nvPicPr>
          <p:cNvPr id="251" name="Google Shape;251;p25"/>
          <p:cNvPicPr preferRelativeResize="0"/>
          <p:nvPr/>
        </p:nvPicPr>
        <p:blipFill rotWithShape="1">
          <a:blip r:embed="rId5">
            <a:alphaModFix/>
          </a:blip>
          <a:srcRect b="0" l="0" r="34084" t="0"/>
          <a:stretch/>
        </p:blipFill>
        <p:spPr>
          <a:xfrm>
            <a:off x="5221077" y="3642600"/>
            <a:ext cx="6801449" cy="1554650"/>
          </a:xfrm>
          <a:prstGeom prst="rect">
            <a:avLst/>
          </a:prstGeom>
          <a:noFill/>
          <a:ln>
            <a:noFill/>
          </a:ln>
        </p:spPr>
      </p:pic>
      <p:pic>
        <p:nvPicPr>
          <p:cNvPr id="252" name="Google Shape;252;p25"/>
          <p:cNvPicPr preferRelativeResize="0"/>
          <p:nvPr/>
        </p:nvPicPr>
        <p:blipFill rotWithShape="1">
          <a:blip r:embed="rId6">
            <a:alphaModFix/>
          </a:blip>
          <a:srcRect b="0" l="27133" r="26437" t="0"/>
          <a:stretch/>
        </p:blipFill>
        <p:spPr>
          <a:xfrm>
            <a:off x="10725325" y="371475"/>
            <a:ext cx="702000" cy="958829"/>
          </a:xfrm>
          <a:prstGeom prst="rect">
            <a:avLst/>
          </a:prstGeom>
          <a:noFill/>
          <a:ln>
            <a:noFill/>
          </a:ln>
        </p:spPr>
      </p:pic>
      <p:pic>
        <p:nvPicPr>
          <p:cNvPr id="253" name="Google Shape;253;p25"/>
          <p:cNvPicPr preferRelativeResize="0"/>
          <p:nvPr/>
        </p:nvPicPr>
        <p:blipFill>
          <a:blip r:embed="rId7">
            <a:alphaModFix/>
          </a:blip>
          <a:stretch>
            <a:fillRect/>
          </a:stretch>
        </p:blipFill>
        <p:spPr>
          <a:xfrm>
            <a:off x="-12" y="219075"/>
            <a:ext cx="1304925" cy="6419850"/>
          </a:xfrm>
          <a:prstGeom prst="rect">
            <a:avLst/>
          </a:prstGeom>
          <a:noFill/>
          <a:ln>
            <a:noFill/>
          </a:ln>
        </p:spPr>
      </p:pic>
      <p:pic>
        <p:nvPicPr>
          <p:cNvPr id="254" name="Google Shape;254;p25"/>
          <p:cNvPicPr preferRelativeResize="0"/>
          <p:nvPr/>
        </p:nvPicPr>
        <p:blipFill>
          <a:blip r:embed="rId8">
            <a:alphaModFix/>
          </a:blip>
          <a:stretch>
            <a:fillRect/>
          </a:stretch>
        </p:blipFill>
        <p:spPr>
          <a:xfrm rot="-16">
            <a:off x="10823226" y="1371323"/>
            <a:ext cx="648000" cy="385390"/>
          </a:xfrm>
          <a:prstGeom prst="rect">
            <a:avLst/>
          </a:prstGeom>
          <a:noFill/>
          <a:ln>
            <a:noFill/>
          </a:ln>
        </p:spPr>
      </p:pic>
      <p:pic>
        <p:nvPicPr>
          <p:cNvPr id="255" name="Google Shape;255;p25"/>
          <p:cNvPicPr preferRelativeResize="0"/>
          <p:nvPr/>
        </p:nvPicPr>
        <p:blipFill>
          <a:blip r:embed="rId9">
            <a:alphaModFix/>
          </a:blip>
          <a:stretch>
            <a:fillRect/>
          </a:stretch>
        </p:blipFill>
        <p:spPr>
          <a:xfrm rot="2">
            <a:off x="4706625" y="792447"/>
            <a:ext cx="1569600" cy="9642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26"/>
          <p:cNvPicPr preferRelativeResize="0"/>
          <p:nvPr/>
        </p:nvPicPr>
        <p:blipFill>
          <a:blip r:embed="rId3">
            <a:alphaModFix/>
          </a:blip>
          <a:stretch>
            <a:fillRect/>
          </a:stretch>
        </p:blipFill>
        <p:spPr>
          <a:xfrm>
            <a:off x="1331143" y="871644"/>
            <a:ext cx="3976293" cy="5647808"/>
          </a:xfrm>
          <a:prstGeom prst="rect">
            <a:avLst/>
          </a:prstGeom>
          <a:noFill/>
          <a:ln>
            <a:noFill/>
          </a:ln>
        </p:spPr>
      </p:pic>
      <p:pic>
        <p:nvPicPr>
          <p:cNvPr id="261" name="Google Shape;261;p26"/>
          <p:cNvPicPr preferRelativeResize="0"/>
          <p:nvPr/>
        </p:nvPicPr>
        <p:blipFill rotWithShape="1">
          <a:blip r:embed="rId4">
            <a:alphaModFix/>
          </a:blip>
          <a:srcRect b="0" l="16786" r="38427" t="0"/>
          <a:stretch/>
        </p:blipFill>
        <p:spPr>
          <a:xfrm>
            <a:off x="4743669" y="3528100"/>
            <a:ext cx="4008749" cy="1949200"/>
          </a:xfrm>
          <a:prstGeom prst="rect">
            <a:avLst/>
          </a:prstGeom>
          <a:noFill/>
          <a:ln>
            <a:noFill/>
          </a:ln>
        </p:spPr>
      </p:pic>
      <p:pic>
        <p:nvPicPr>
          <p:cNvPr id="262" name="Google Shape;262;p26"/>
          <p:cNvPicPr preferRelativeResize="0"/>
          <p:nvPr/>
        </p:nvPicPr>
        <p:blipFill>
          <a:blip r:embed="rId5">
            <a:alphaModFix/>
          </a:blip>
          <a:stretch>
            <a:fillRect/>
          </a:stretch>
        </p:blipFill>
        <p:spPr>
          <a:xfrm>
            <a:off x="3999375" y="1321625"/>
            <a:ext cx="8125040" cy="1350475"/>
          </a:xfrm>
          <a:prstGeom prst="rect">
            <a:avLst/>
          </a:prstGeom>
          <a:noFill/>
          <a:ln>
            <a:noFill/>
          </a:ln>
        </p:spPr>
      </p:pic>
      <p:pic>
        <p:nvPicPr>
          <p:cNvPr id="263" name="Google Shape;263;p26"/>
          <p:cNvPicPr preferRelativeResize="0"/>
          <p:nvPr/>
        </p:nvPicPr>
        <p:blipFill>
          <a:blip r:embed="rId6">
            <a:alphaModFix/>
          </a:blip>
          <a:stretch>
            <a:fillRect/>
          </a:stretch>
        </p:blipFill>
        <p:spPr>
          <a:xfrm>
            <a:off x="8835700" y="3528100"/>
            <a:ext cx="3288727" cy="2890226"/>
          </a:xfrm>
          <a:prstGeom prst="rect">
            <a:avLst/>
          </a:prstGeom>
          <a:noFill/>
          <a:ln>
            <a:noFill/>
          </a:ln>
        </p:spPr>
      </p:pic>
      <p:pic>
        <p:nvPicPr>
          <p:cNvPr id="264" name="Google Shape;264;p26"/>
          <p:cNvPicPr preferRelativeResize="0"/>
          <p:nvPr/>
        </p:nvPicPr>
        <p:blipFill>
          <a:blip r:embed="rId7">
            <a:alphaModFix/>
          </a:blip>
          <a:stretch>
            <a:fillRect/>
          </a:stretch>
        </p:blipFill>
        <p:spPr>
          <a:xfrm>
            <a:off x="10067850" y="731271"/>
            <a:ext cx="824400" cy="772660"/>
          </a:xfrm>
          <a:prstGeom prst="rect">
            <a:avLst/>
          </a:prstGeom>
          <a:noFill/>
          <a:ln>
            <a:noFill/>
          </a:ln>
        </p:spPr>
      </p:pic>
      <p:pic>
        <p:nvPicPr>
          <p:cNvPr id="265" name="Google Shape;265;p26"/>
          <p:cNvPicPr preferRelativeResize="0"/>
          <p:nvPr/>
        </p:nvPicPr>
        <p:blipFill>
          <a:blip r:embed="rId8">
            <a:alphaModFix/>
          </a:blip>
          <a:stretch>
            <a:fillRect/>
          </a:stretch>
        </p:blipFill>
        <p:spPr>
          <a:xfrm>
            <a:off x="7147975" y="2812875"/>
            <a:ext cx="882000" cy="660635"/>
          </a:xfrm>
          <a:prstGeom prst="rect">
            <a:avLst/>
          </a:prstGeom>
          <a:noFill/>
          <a:ln>
            <a:noFill/>
          </a:ln>
        </p:spPr>
      </p:pic>
      <p:pic>
        <p:nvPicPr>
          <p:cNvPr id="266" name="Google Shape;266;p26"/>
          <p:cNvPicPr preferRelativeResize="0"/>
          <p:nvPr/>
        </p:nvPicPr>
        <p:blipFill>
          <a:blip r:embed="rId9">
            <a:alphaModFix/>
          </a:blip>
          <a:stretch>
            <a:fillRect/>
          </a:stretch>
        </p:blipFill>
        <p:spPr>
          <a:xfrm>
            <a:off x="-12" y="219075"/>
            <a:ext cx="1304925" cy="6419850"/>
          </a:xfrm>
          <a:prstGeom prst="rect">
            <a:avLst/>
          </a:prstGeom>
          <a:noFill/>
          <a:ln>
            <a:noFill/>
          </a:ln>
        </p:spPr>
      </p:pic>
      <p:pic>
        <p:nvPicPr>
          <p:cNvPr id="267" name="Google Shape;267;p26"/>
          <p:cNvPicPr preferRelativeResize="0"/>
          <p:nvPr/>
        </p:nvPicPr>
        <p:blipFill>
          <a:blip r:embed="rId10">
            <a:alphaModFix/>
          </a:blip>
          <a:stretch>
            <a:fillRect/>
          </a:stretch>
        </p:blipFill>
        <p:spPr>
          <a:xfrm>
            <a:off x="9167226" y="984874"/>
            <a:ext cx="720000" cy="429601"/>
          </a:xfrm>
          <a:prstGeom prst="rect">
            <a:avLst/>
          </a:prstGeom>
          <a:noFill/>
          <a:ln>
            <a:noFill/>
          </a:ln>
        </p:spPr>
      </p:pic>
      <p:sp>
        <p:nvSpPr>
          <p:cNvPr id="268" name="Google Shape;268;p26"/>
          <p:cNvSpPr/>
          <p:nvPr/>
        </p:nvSpPr>
        <p:spPr>
          <a:xfrm>
            <a:off x="9991650" y="1077575"/>
            <a:ext cx="246900" cy="244200"/>
          </a:xfrm>
          <a:prstGeom prst="mathPlus">
            <a:avLst>
              <a:gd fmla="val 23520" name="adj1"/>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6"/>
          <p:cNvPicPr preferRelativeResize="0"/>
          <p:nvPr/>
        </p:nvPicPr>
        <p:blipFill>
          <a:blip r:embed="rId10">
            <a:alphaModFix/>
          </a:blip>
          <a:stretch>
            <a:fillRect/>
          </a:stretch>
        </p:blipFill>
        <p:spPr>
          <a:xfrm>
            <a:off x="6212388" y="2928386"/>
            <a:ext cx="720000" cy="429601"/>
          </a:xfrm>
          <a:prstGeom prst="rect">
            <a:avLst/>
          </a:prstGeom>
          <a:noFill/>
          <a:ln>
            <a:noFill/>
          </a:ln>
        </p:spPr>
      </p:pic>
      <p:sp>
        <p:nvSpPr>
          <p:cNvPr id="270" name="Google Shape;270;p26"/>
          <p:cNvSpPr/>
          <p:nvPr/>
        </p:nvSpPr>
        <p:spPr>
          <a:xfrm>
            <a:off x="7036813" y="3021088"/>
            <a:ext cx="246900" cy="244200"/>
          </a:xfrm>
          <a:prstGeom prst="mathPlus">
            <a:avLst>
              <a:gd fmla="val 23520" name="adj1"/>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26"/>
          <p:cNvPicPr preferRelativeResize="0"/>
          <p:nvPr/>
        </p:nvPicPr>
        <p:blipFill>
          <a:blip r:embed="rId11">
            <a:alphaModFix/>
          </a:blip>
          <a:stretch>
            <a:fillRect/>
          </a:stretch>
        </p:blipFill>
        <p:spPr>
          <a:xfrm rot="2">
            <a:off x="4451275" y="357347"/>
            <a:ext cx="1569600" cy="964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7"/>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7" name="Google Shape;277;p27"/>
          <p:cNvPicPr preferRelativeResize="0"/>
          <p:nvPr/>
        </p:nvPicPr>
        <p:blipFill>
          <a:blip r:embed="rId3">
            <a:alphaModFix/>
          </a:blip>
          <a:stretch>
            <a:fillRect/>
          </a:stretch>
        </p:blipFill>
        <p:spPr>
          <a:xfrm>
            <a:off x="1806372" y="4276575"/>
            <a:ext cx="10202534" cy="1647925"/>
          </a:xfrm>
          <a:prstGeom prst="rect">
            <a:avLst/>
          </a:prstGeom>
          <a:noFill/>
          <a:ln>
            <a:noFill/>
          </a:ln>
        </p:spPr>
      </p:pic>
      <p:pic>
        <p:nvPicPr>
          <p:cNvPr id="278" name="Google Shape;278;p27"/>
          <p:cNvPicPr preferRelativeResize="0"/>
          <p:nvPr/>
        </p:nvPicPr>
        <p:blipFill>
          <a:blip r:embed="rId4">
            <a:alphaModFix/>
          </a:blip>
          <a:stretch>
            <a:fillRect/>
          </a:stretch>
        </p:blipFill>
        <p:spPr>
          <a:xfrm>
            <a:off x="10983770" y="3448972"/>
            <a:ext cx="752400" cy="752400"/>
          </a:xfrm>
          <a:prstGeom prst="rect">
            <a:avLst/>
          </a:prstGeom>
          <a:noFill/>
          <a:ln>
            <a:noFill/>
          </a:ln>
        </p:spPr>
      </p:pic>
      <p:pic>
        <p:nvPicPr>
          <p:cNvPr id="279" name="Google Shape;279;p27"/>
          <p:cNvPicPr preferRelativeResize="0"/>
          <p:nvPr/>
        </p:nvPicPr>
        <p:blipFill>
          <a:blip r:embed="rId5">
            <a:alphaModFix/>
          </a:blip>
          <a:stretch>
            <a:fillRect/>
          </a:stretch>
        </p:blipFill>
        <p:spPr>
          <a:xfrm>
            <a:off x="-12" y="219075"/>
            <a:ext cx="1304925" cy="6419850"/>
          </a:xfrm>
          <a:prstGeom prst="rect">
            <a:avLst/>
          </a:prstGeom>
          <a:noFill/>
          <a:ln>
            <a:noFill/>
          </a:ln>
        </p:spPr>
      </p:pic>
      <p:pic>
        <p:nvPicPr>
          <p:cNvPr id="280" name="Google Shape;280;p27"/>
          <p:cNvPicPr preferRelativeResize="0"/>
          <p:nvPr/>
        </p:nvPicPr>
        <p:blipFill>
          <a:blip r:embed="rId6">
            <a:alphaModFix/>
          </a:blip>
          <a:stretch>
            <a:fillRect/>
          </a:stretch>
        </p:blipFill>
        <p:spPr>
          <a:xfrm>
            <a:off x="9912451" y="3610374"/>
            <a:ext cx="720000" cy="429601"/>
          </a:xfrm>
          <a:prstGeom prst="rect">
            <a:avLst/>
          </a:prstGeom>
          <a:noFill/>
          <a:ln>
            <a:noFill/>
          </a:ln>
        </p:spPr>
      </p:pic>
      <p:sp>
        <p:nvSpPr>
          <p:cNvPr id="281" name="Google Shape;281;p27"/>
          <p:cNvSpPr/>
          <p:nvPr/>
        </p:nvSpPr>
        <p:spPr>
          <a:xfrm>
            <a:off x="10736875" y="3703075"/>
            <a:ext cx="246900" cy="244200"/>
          </a:xfrm>
          <a:prstGeom prst="mathPlus">
            <a:avLst>
              <a:gd fmla="val 23520" name="adj1"/>
            </a:avLst>
          </a:prstGeom>
          <a:solidFill>
            <a:srgbClr val="00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7"/>
          <p:cNvPicPr preferRelativeResize="0"/>
          <p:nvPr/>
        </p:nvPicPr>
        <p:blipFill>
          <a:blip r:embed="rId7">
            <a:alphaModFix/>
          </a:blip>
          <a:stretch>
            <a:fillRect/>
          </a:stretch>
        </p:blipFill>
        <p:spPr>
          <a:xfrm>
            <a:off x="1581025" y="906800"/>
            <a:ext cx="6861099" cy="3133175"/>
          </a:xfrm>
          <a:prstGeom prst="rect">
            <a:avLst/>
          </a:prstGeom>
          <a:noFill/>
          <a:ln>
            <a:noFill/>
          </a:ln>
        </p:spPr>
      </p:pic>
      <p:pic>
        <p:nvPicPr>
          <p:cNvPr id="283" name="Google Shape;283;p27"/>
          <p:cNvPicPr preferRelativeResize="0"/>
          <p:nvPr/>
        </p:nvPicPr>
        <p:blipFill>
          <a:blip r:embed="rId8">
            <a:alphaModFix/>
          </a:blip>
          <a:stretch>
            <a:fillRect/>
          </a:stretch>
        </p:blipFill>
        <p:spPr>
          <a:xfrm rot="2">
            <a:off x="7600400" y="624197"/>
            <a:ext cx="1569600" cy="96428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8"/>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89" name="Google Shape;289;p28"/>
          <p:cNvPicPr preferRelativeResize="0"/>
          <p:nvPr/>
        </p:nvPicPr>
        <p:blipFill>
          <a:blip r:embed="rId3">
            <a:alphaModFix/>
          </a:blip>
          <a:stretch>
            <a:fillRect/>
          </a:stretch>
        </p:blipFill>
        <p:spPr>
          <a:xfrm>
            <a:off x="1494475" y="1160925"/>
            <a:ext cx="5630589" cy="3308181"/>
          </a:xfrm>
          <a:prstGeom prst="rect">
            <a:avLst/>
          </a:prstGeom>
          <a:noFill/>
          <a:ln>
            <a:noFill/>
          </a:ln>
        </p:spPr>
      </p:pic>
      <p:pic>
        <p:nvPicPr>
          <p:cNvPr id="290" name="Google Shape;290;p28"/>
          <p:cNvPicPr preferRelativeResize="0"/>
          <p:nvPr/>
        </p:nvPicPr>
        <p:blipFill>
          <a:blip r:embed="rId4">
            <a:alphaModFix/>
          </a:blip>
          <a:stretch>
            <a:fillRect/>
          </a:stretch>
        </p:blipFill>
        <p:spPr>
          <a:xfrm>
            <a:off x="7211594" y="1296917"/>
            <a:ext cx="4841681" cy="3090851"/>
          </a:xfrm>
          <a:prstGeom prst="rect">
            <a:avLst/>
          </a:prstGeom>
          <a:noFill/>
          <a:ln>
            <a:noFill/>
          </a:ln>
        </p:spPr>
      </p:pic>
      <p:pic>
        <p:nvPicPr>
          <p:cNvPr id="291" name="Google Shape;291;p28"/>
          <p:cNvPicPr preferRelativeResize="0"/>
          <p:nvPr/>
        </p:nvPicPr>
        <p:blipFill>
          <a:blip r:embed="rId5">
            <a:alphaModFix/>
          </a:blip>
          <a:stretch>
            <a:fillRect/>
          </a:stretch>
        </p:blipFill>
        <p:spPr>
          <a:xfrm>
            <a:off x="3681380" y="4556064"/>
            <a:ext cx="5680749" cy="2001661"/>
          </a:xfrm>
          <a:prstGeom prst="rect">
            <a:avLst/>
          </a:prstGeom>
          <a:noFill/>
          <a:ln>
            <a:noFill/>
          </a:ln>
        </p:spPr>
      </p:pic>
      <p:sp>
        <p:nvSpPr>
          <p:cNvPr id="292" name="Google Shape;292;p28"/>
          <p:cNvSpPr txBox="1"/>
          <p:nvPr/>
        </p:nvSpPr>
        <p:spPr>
          <a:xfrm>
            <a:off x="1324200" y="570975"/>
            <a:ext cx="8400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000">
                <a:solidFill>
                  <a:schemeClr val="dk1"/>
                </a:solidFill>
                <a:latin typeface="Roboto Mono"/>
                <a:ea typeface="Roboto Mono"/>
                <a:cs typeface="Roboto Mono"/>
                <a:sym typeface="Roboto Mono"/>
              </a:rPr>
              <a:t>Um pouco sobre a configuração do Jenkins e o Pipeline</a:t>
            </a:r>
            <a:endParaRPr b="1" sz="2000">
              <a:latin typeface="Roboto Mono"/>
              <a:ea typeface="Roboto Mono"/>
              <a:cs typeface="Roboto Mono"/>
              <a:sym typeface="Roboto Mono"/>
            </a:endParaRPr>
          </a:p>
        </p:txBody>
      </p:sp>
      <p:pic>
        <p:nvPicPr>
          <p:cNvPr id="293" name="Google Shape;293;p28"/>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294" name="Google Shape;294;p28"/>
          <p:cNvPicPr preferRelativeResize="0"/>
          <p:nvPr/>
        </p:nvPicPr>
        <p:blipFill>
          <a:blip r:embed="rId7">
            <a:alphaModFix/>
          </a:blip>
          <a:stretch>
            <a:fillRect/>
          </a:stretch>
        </p:blipFill>
        <p:spPr>
          <a:xfrm>
            <a:off x="175827" y="212104"/>
            <a:ext cx="1004400" cy="13889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9"/>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00" name="Google Shape;300;p29"/>
          <p:cNvPicPr preferRelativeResize="0"/>
          <p:nvPr/>
        </p:nvPicPr>
        <p:blipFill>
          <a:blip r:embed="rId3">
            <a:alphaModFix/>
          </a:blip>
          <a:stretch>
            <a:fillRect/>
          </a:stretch>
        </p:blipFill>
        <p:spPr>
          <a:xfrm>
            <a:off x="1570825" y="1596734"/>
            <a:ext cx="5074909" cy="4835650"/>
          </a:xfrm>
          <a:prstGeom prst="rect">
            <a:avLst/>
          </a:prstGeom>
          <a:noFill/>
          <a:ln>
            <a:noFill/>
          </a:ln>
        </p:spPr>
      </p:pic>
      <p:pic>
        <p:nvPicPr>
          <p:cNvPr id="301" name="Google Shape;301;p29"/>
          <p:cNvPicPr preferRelativeResize="0"/>
          <p:nvPr/>
        </p:nvPicPr>
        <p:blipFill>
          <a:blip r:embed="rId4">
            <a:alphaModFix/>
          </a:blip>
          <a:stretch>
            <a:fillRect/>
          </a:stretch>
        </p:blipFill>
        <p:spPr>
          <a:xfrm>
            <a:off x="6974363" y="1176825"/>
            <a:ext cx="4522024" cy="2513649"/>
          </a:xfrm>
          <a:prstGeom prst="rect">
            <a:avLst/>
          </a:prstGeom>
          <a:noFill/>
          <a:ln>
            <a:noFill/>
          </a:ln>
        </p:spPr>
      </p:pic>
      <p:pic>
        <p:nvPicPr>
          <p:cNvPr id="302" name="Google Shape;302;p29"/>
          <p:cNvPicPr preferRelativeResize="0"/>
          <p:nvPr/>
        </p:nvPicPr>
        <p:blipFill>
          <a:blip r:embed="rId5">
            <a:alphaModFix/>
          </a:blip>
          <a:stretch>
            <a:fillRect/>
          </a:stretch>
        </p:blipFill>
        <p:spPr>
          <a:xfrm>
            <a:off x="6890860" y="3840910"/>
            <a:ext cx="4824765" cy="2835200"/>
          </a:xfrm>
          <a:prstGeom prst="rect">
            <a:avLst/>
          </a:prstGeom>
          <a:noFill/>
          <a:ln>
            <a:noFill/>
          </a:ln>
        </p:spPr>
      </p:pic>
      <p:pic>
        <p:nvPicPr>
          <p:cNvPr id="303" name="Google Shape;303;p29"/>
          <p:cNvPicPr preferRelativeResize="0"/>
          <p:nvPr/>
        </p:nvPicPr>
        <p:blipFill rotWithShape="1">
          <a:blip r:embed="rId6">
            <a:alphaModFix/>
          </a:blip>
          <a:srcRect b="-8991" l="0" r="-8991" t="0"/>
          <a:stretch/>
        </p:blipFill>
        <p:spPr>
          <a:xfrm>
            <a:off x="4977675" y="1750350"/>
            <a:ext cx="1314825" cy="796550"/>
          </a:xfrm>
          <a:prstGeom prst="rect">
            <a:avLst/>
          </a:prstGeom>
          <a:noFill/>
          <a:ln>
            <a:noFill/>
          </a:ln>
        </p:spPr>
      </p:pic>
      <p:sp>
        <p:nvSpPr>
          <p:cNvPr id="304" name="Google Shape;304;p29"/>
          <p:cNvSpPr txBox="1"/>
          <p:nvPr/>
        </p:nvSpPr>
        <p:spPr>
          <a:xfrm>
            <a:off x="1324200" y="570975"/>
            <a:ext cx="8400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000">
                <a:solidFill>
                  <a:schemeClr val="dk1"/>
                </a:solidFill>
                <a:latin typeface="Roboto Mono"/>
                <a:ea typeface="Roboto Mono"/>
                <a:cs typeface="Roboto Mono"/>
                <a:sym typeface="Roboto Mono"/>
              </a:rPr>
              <a:t>Um pouco sobre a configuração do Jenkins e o Pipeline</a:t>
            </a:r>
            <a:endParaRPr b="1" sz="2000">
              <a:latin typeface="Roboto Mono"/>
              <a:ea typeface="Roboto Mono"/>
              <a:cs typeface="Roboto Mono"/>
              <a:sym typeface="Roboto Mono"/>
            </a:endParaRPr>
          </a:p>
        </p:txBody>
      </p:sp>
      <p:pic>
        <p:nvPicPr>
          <p:cNvPr id="305" name="Google Shape;305;p29"/>
          <p:cNvPicPr preferRelativeResize="0"/>
          <p:nvPr/>
        </p:nvPicPr>
        <p:blipFill>
          <a:blip r:embed="rId7">
            <a:alphaModFix/>
          </a:blip>
          <a:stretch>
            <a:fillRect/>
          </a:stretch>
        </p:blipFill>
        <p:spPr>
          <a:xfrm>
            <a:off x="-12" y="219075"/>
            <a:ext cx="1304925" cy="6419850"/>
          </a:xfrm>
          <a:prstGeom prst="rect">
            <a:avLst/>
          </a:prstGeom>
          <a:noFill/>
          <a:ln>
            <a:noFill/>
          </a:ln>
        </p:spPr>
      </p:pic>
      <p:pic>
        <p:nvPicPr>
          <p:cNvPr id="306" name="Google Shape;306;p29"/>
          <p:cNvPicPr preferRelativeResize="0"/>
          <p:nvPr/>
        </p:nvPicPr>
        <p:blipFill>
          <a:blip r:embed="rId8">
            <a:alphaModFix/>
          </a:blip>
          <a:stretch>
            <a:fillRect/>
          </a:stretch>
        </p:blipFill>
        <p:spPr>
          <a:xfrm>
            <a:off x="175827" y="212104"/>
            <a:ext cx="1004400" cy="13889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0"/>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30"/>
          <p:cNvSpPr txBox="1"/>
          <p:nvPr/>
        </p:nvSpPr>
        <p:spPr>
          <a:xfrm>
            <a:off x="1668500" y="927875"/>
            <a:ext cx="86307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Calibri"/>
                <a:ea typeface="Calibri"/>
                <a:cs typeface="Calibri"/>
                <a:sym typeface="Calibri"/>
              </a:rPr>
              <a:t>Apesar de termos criados os usuários para cada um dos buckets, conversamos com nossa equipe "fake" de segurança e visando melhores </a:t>
            </a:r>
            <a:r>
              <a:rPr lang="pt-BR">
                <a:latin typeface="Calibri"/>
                <a:ea typeface="Calibri"/>
                <a:cs typeface="Calibri"/>
                <a:sym typeface="Calibri"/>
              </a:rPr>
              <a:t>práticas</a:t>
            </a:r>
            <a:r>
              <a:rPr lang="pt-BR">
                <a:latin typeface="Calibri"/>
                <a:ea typeface="Calibri"/>
                <a:cs typeface="Calibri"/>
                <a:sym typeface="Calibri"/>
              </a:rPr>
              <a:t> utilizamos roles para o permissionamento. </a:t>
            </a:r>
            <a:endParaRPr>
              <a:latin typeface="Calibri"/>
              <a:ea typeface="Calibri"/>
              <a:cs typeface="Calibri"/>
              <a:sym typeface="Calibri"/>
            </a:endParaRPr>
          </a:p>
        </p:txBody>
      </p:sp>
      <p:pic>
        <p:nvPicPr>
          <p:cNvPr id="313" name="Google Shape;313;p30"/>
          <p:cNvPicPr preferRelativeResize="0"/>
          <p:nvPr/>
        </p:nvPicPr>
        <p:blipFill>
          <a:blip r:embed="rId3">
            <a:alphaModFix/>
          </a:blip>
          <a:stretch>
            <a:fillRect/>
          </a:stretch>
        </p:blipFill>
        <p:spPr>
          <a:xfrm>
            <a:off x="806098" y="4248065"/>
            <a:ext cx="4066451" cy="2523483"/>
          </a:xfrm>
          <a:prstGeom prst="rect">
            <a:avLst/>
          </a:prstGeom>
          <a:noFill/>
          <a:ln>
            <a:noFill/>
          </a:ln>
        </p:spPr>
      </p:pic>
      <p:pic>
        <p:nvPicPr>
          <p:cNvPr id="314" name="Google Shape;314;p30"/>
          <p:cNvPicPr preferRelativeResize="0"/>
          <p:nvPr/>
        </p:nvPicPr>
        <p:blipFill>
          <a:blip r:embed="rId4">
            <a:alphaModFix/>
          </a:blip>
          <a:stretch>
            <a:fillRect/>
          </a:stretch>
        </p:blipFill>
        <p:spPr>
          <a:xfrm>
            <a:off x="3414193" y="2676919"/>
            <a:ext cx="8179935" cy="1328460"/>
          </a:xfrm>
          <a:prstGeom prst="rect">
            <a:avLst/>
          </a:prstGeom>
          <a:noFill/>
          <a:ln>
            <a:noFill/>
          </a:ln>
        </p:spPr>
      </p:pic>
      <p:pic>
        <p:nvPicPr>
          <p:cNvPr id="315" name="Google Shape;315;p30"/>
          <p:cNvPicPr preferRelativeResize="0"/>
          <p:nvPr/>
        </p:nvPicPr>
        <p:blipFill>
          <a:blip r:embed="rId5">
            <a:alphaModFix/>
          </a:blip>
          <a:stretch>
            <a:fillRect/>
          </a:stretch>
        </p:blipFill>
        <p:spPr>
          <a:xfrm>
            <a:off x="1516459" y="1594475"/>
            <a:ext cx="2645729" cy="574626"/>
          </a:xfrm>
          <a:prstGeom prst="rect">
            <a:avLst/>
          </a:prstGeom>
          <a:noFill/>
          <a:ln>
            <a:noFill/>
          </a:ln>
        </p:spPr>
      </p:pic>
      <p:pic>
        <p:nvPicPr>
          <p:cNvPr id="316" name="Google Shape;316;p30"/>
          <p:cNvPicPr preferRelativeResize="0"/>
          <p:nvPr/>
        </p:nvPicPr>
        <p:blipFill>
          <a:blip r:embed="rId6">
            <a:alphaModFix/>
          </a:blip>
          <a:stretch>
            <a:fillRect/>
          </a:stretch>
        </p:blipFill>
        <p:spPr>
          <a:xfrm>
            <a:off x="3935904" y="4248053"/>
            <a:ext cx="7911397" cy="1328457"/>
          </a:xfrm>
          <a:prstGeom prst="rect">
            <a:avLst/>
          </a:prstGeom>
          <a:noFill/>
          <a:ln>
            <a:noFill/>
          </a:ln>
        </p:spPr>
      </p:pic>
      <p:pic>
        <p:nvPicPr>
          <p:cNvPr id="317" name="Google Shape;317;p30"/>
          <p:cNvPicPr preferRelativeResize="0"/>
          <p:nvPr/>
        </p:nvPicPr>
        <p:blipFill>
          <a:blip r:embed="rId7">
            <a:alphaModFix/>
          </a:blip>
          <a:stretch>
            <a:fillRect/>
          </a:stretch>
        </p:blipFill>
        <p:spPr>
          <a:xfrm>
            <a:off x="10402325" y="229475"/>
            <a:ext cx="1581524" cy="1186143"/>
          </a:xfrm>
          <a:prstGeom prst="rect">
            <a:avLst/>
          </a:prstGeom>
          <a:noFill/>
          <a:ln>
            <a:noFill/>
          </a:ln>
        </p:spPr>
      </p:pic>
      <p:pic>
        <p:nvPicPr>
          <p:cNvPr id="318" name="Google Shape;318;p30"/>
          <p:cNvPicPr preferRelativeResize="0"/>
          <p:nvPr/>
        </p:nvPicPr>
        <p:blipFill>
          <a:blip r:embed="rId8">
            <a:alphaModFix/>
          </a:blip>
          <a:stretch>
            <a:fillRect/>
          </a:stretch>
        </p:blipFill>
        <p:spPr>
          <a:xfrm>
            <a:off x="4344362" y="1594475"/>
            <a:ext cx="2652911" cy="1154460"/>
          </a:xfrm>
          <a:prstGeom prst="rect">
            <a:avLst/>
          </a:prstGeom>
          <a:noFill/>
          <a:ln>
            <a:noFill/>
          </a:ln>
        </p:spPr>
      </p:pic>
      <p:sp>
        <p:nvSpPr>
          <p:cNvPr id="319" name="Google Shape;319;p30"/>
          <p:cNvSpPr txBox="1"/>
          <p:nvPr/>
        </p:nvSpPr>
        <p:spPr>
          <a:xfrm>
            <a:off x="1324200" y="570975"/>
            <a:ext cx="8400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000">
                <a:solidFill>
                  <a:schemeClr val="dk1"/>
                </a:solidFill>
                <a:latin typeface="Roboto Mono"/>
                <a:ea typeface="Roboto Mono"/>
                <a:cs typeface="Roboto Mono"/>
                <a:sym typeface="Roboto Mono"/>
              </a:rPr>
              <a:t>Um pouco sobre a configuração do Jenkins e o Pipeline</a:t>
            </a:r>
            <a:endParaRPr b="1" sz="2000">
              <a:latin typeface="Roboto Mono"/>
              <a:ea typeface="Roboto Mono"/>
              <a:cs typeface="Roboto Mono"/>
              <a:sym typeface="Roboto Mono"/>
            </a:endParaRPr>
          </a:p>
        </p:txBody>
      </p:sp>
      <p:pic>
        <p:nvPicPr>
          <p:cNvPr id="320" name="Google Shape;320;p30"/>
          <p:cNvPicPr preferRelativeResize="0"/>
          <p:nvPr/>
        </p:nvPicPr>
        <p:blipFill>
          <a:blip r:embed="rId9">
            <a:alphaModFix/>
          </a:blip>
          <a:stretch>
            <a:fillRect/>
          </a:stretch>
        </p:blipFill>
        <p:spPr>
          <a:xfrm>
            <a:off x="-12" y="219075"/>
            <a:ext cx="1304925" cy="6419850"/>
          </a:xfrm>
          <a:prstGeom prst="rect">
            <a:avLst/>
          </a:prstGeom>
          <a:noFill/>
          <a:ln>
            <a:noFill/>
          </a:ln>
        </p:spPr>
      </p:pic>
      <p:pic>
        <p:nvPicPr>
          <p:cNvPr id="321" name="Google Shape;321;p30"/>
          <p:cNvPicPr preferRelativeResize="0"/>
          <p:nvPr/>
        </p:nvPicPr>
        <p:blipFill>
          <a:blip r:embed="rId10">
            <a:alphaModFix/>
          </a:blip>
          <a:stretch>
            <a:fillRect/>
          </a:stretch>
        </p:blipFill>
        <p:spPr>
          <a:xfrm>
            <a:off x="175827" y="212104"/>
            <a:ext cx="1004400" cy="13889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1"/>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27" name="Google Shape;327;p31"/>
          <p:cNvPicPr preferRelativeResize="0"/>
          <p:nvPr/>
        </p:nvPicPr>
        <p:blipFill>
          <a:blip r:embed="rId3">
            <a:alphaModFix/>
          </a:blip>
          <a:stretch>
            <a:fillRect/>
          </a:stretch>
        </p:blipFill>
        <p:spPr>
          <a:xfrm>
            <a:off x="1685650" y="1693325"/>
            <a:ext cx="6941316" cy="4270277"/>
          </a:xfrm>
          <a:prstGeom prst="rect">
            <a:avLst/>
          </a:prstGeom>
          <a:noFill/>
          <a:ln>
            <a:noFill/>
          </a:ln>
        </p:spPr>
      </p:pic>
      <p:pic>
        <p:nvPicPr>
          <p:cNvPr id="328" name="Google Shape;328;p31"/>
          <p:cNvPicPr preferRelativeResize="0"/>
          <p:nvPr/>
        </p:nvPicPr>
        <p:blipFill>
          <a:blip r:embed="rId4">
            <a:alphaModFix/>
          </a:blip>
          <a:stretch>
            <a:fillRect/>
          </a:stretch>
        </p:blipFill>
        <p:spPr>
          <a:xfrm>
            <a:off x="4892334" y="3456307"/>
            <a:ext cx="6941316" cy="2718743"/>
          </a:xfrm>
          <a:prstGeom prst="rect">
            <a:avLst/>
          </a:prstGeom>
          <a:noFill/>
          <a:ln>
            <a:noFill/>
          </a:ln>
        </p:spPr>
      </p:pic>
      <p:sp>
        <p:nvSpPr>
          <p:cNvPr id="329" name="Google Shape;329;p31"/>
          <p:cNvSpPr txBox="1"/>
          <p:nvPr/>
        </p:nvSpPr>
        <p:spPr>
          <a:xfrm>
            <a:off x="1476600" y="723375"/>
            <a:ext cx="8400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000">
                <a:solidFill>
                  <a:schemeClr val="dk1"/>
                </a:solidFill>
                <a:latin typeface="Roboto Mono"/>
                <a:ea typeface="Roboto Mono"/>
                <a:cs typeface="Roboto Mono"/>
                <a:sym typeface="Roboto Mono"/>
              </a:rPr>
              <a:t>Um pouco sobre a configuração do Jenkins e o Pipeline</a:t>
            </a:r>
            <a:endParaRPr b="1" sz="2000">
              <a:latin typeface="Roboto Mono"/>
              <a:ea typeface="Roboto Mono"/>
              <a:cs typeface="Roboto Mono"/>
              <a:sym typeface="Roboto Mono"/>
            </a:endParaRPr>
          </a:p>
        </p:txBody>
      </p:sp>
      <p:pic>
        <p:nvPicPr>
          <p:cNvPr id="330" name="Google Shape;330;p31"/>
          <p:cNvPicPr preferRelativeResize="0"/>
          <p:nvPr/>
        </p:nvPicPr>
        <p:blipFill>
          <a:blip r:embed="rId5">
            <a:alphaModFix/>
          </a:blip>
          <a:stretch>
            <a:fillRect/>
          </a:stretch>
        </p:blipFill>
        <p:spPr>
          <a:xfrm>
            <a:off x="-12" y="219075"/>
            <a:ext cx="1304925" cy="6419850"/>
          </a:xfrm>
          <a:prstGeom prst="rect">
            <a:avLst/>
          </a:prstGeom>
          <a:noFill/>
          <a:ln>
            <a:noFill/>
          </a:ln>
        </p:spPr>
      </p:pic>
      <p:pic>
        <p:nvPicPr>
          <p:cNvPr id="331" name="Google Shape;331;p31"/>
          <p:cNvPicPr preferRelativeResize="0"/>
          <p:nvPr/>
        </p:nvPicPr>
        <p:blipFill>
          <a:blip r:embed="rId6">
            <a:alphaModFix/>
          </a:blip>
          <a:stretch>
            <a:fillRect/>
          </a:stretch>
        </p:blipFill>
        <p:spPr>
          <a:xfrm>
            <a:off x="328227" y="364504"/>
            <a:ext cx="1004400" cy="13889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descr="Projeto Prisões Livres de Tuberculose participa de ação de ..." id="101" name="Google Shape;101;p1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 name="Google Shape;102;p14"/>
          <p:cNvGrpSpPr/>
          <p:nvPr/>
        </p:nvGrpSpPr>
        <p:grpSpPr>
          <a:xfrm>
            <a:off x="1212813" y="1536583"/>
            <a:ext cx="9766375" cy="3784835"/>
            <a:chOff x="573379" y="1415759"/>
            <a:chExt cx="9766375" cy="3784835"/>
          </a:xfrm>
        </p:grpSpPr>
        <p:pic>
          <p:nvPicPr>
            <p:cNvPr id="103" name="Google Shape;103;p14"/>
            <p:cNvPicPr preferRelativeResize="0"/>
            <p:nvPr/>
          </p:nvPicPr>
          <p:blipFill rotWithShape="1">
            <a:blip r:embed="rId3">
              <a:alphaModFix/>
            </a:blip>
            <a:srcRect b="7191" l="18275" r="20127" t="9233"/>
            <a:stretch/>
          </p:blipFill>
          <p:spPr>
            <a:xfrm>
              <a:off x="2447851" y="3040594"/>
              <a:ext cx="2160378" cy="2160000"/>
            </a:xfrm>
            <a:custGeom>
              <a:rect b="b" l="l" r="r" t="t"/>
              <a:pathLst>
                <a:path extrusionOk="0" h="3097878" w="3098420">
                  <a:moveTo>
                    <a:pt x="1549210" y="0"/>
                  </a:moveTo>
                  <a:cubicBezTo>
                    <a:pt x="2404815" y="0"/>
                    <a:pt x="3098420" y="693484"/>
                    <a:pt x="3098420" y="1548939"/>
                  </a:cubicBezTo>
                  <a:cubicBezTo>
                    <a:pt x="3098420" y="2404394"/>
                    <a:pt x="2404815" y="3097878"/>
                    <a:pt x="1549210" y="3097878"/>
                  </a:cubicBezTo>
                  <a:cubicBezTo>
                    <a:pt x="693605" y="3097878"/>
                    <a:pt x="0" y="2404394"/>
                    <a:pt x="0" y="1548939"/>
                  </a:cubicBezTo>
                  <a:cubicBezTo>
                    <a:pt x="0" y="693484"/>
                    <a:pt x="693605" y="0"/>
                    <a:pt x="1549210" y="0"/>
                  </a:cubicBezTo>
                  <a:close/>
                </a:path>
              </a:pathLst>
            </a:custGeom>
            <a:noFill/>
            <a:ln>
              <a:noFill/>
            </a:ln>
          </p:spPr>
        </p:pic>
        <p:pic>
          <p:nvPicPr>
            <p:cNvPr id="104" name="Google Shape;104;p14"/>
            <p:cNvPicPr preferRelativeResize="0"/>
            <p:nvPr/>
          </p:nvPicPr>
          <p:blipFill rotWithShape="1">
            <a:blip r:embed="rId4">
              <a:alphaModFix/>
            </a:blip>
            <a:srcRect b="7354" l="13688" r="21145" t="9205"/>
            <a:stretch/>
          </p:blipFill>
          <p:spPr>
            <a:xfrm>
              <a:off x="573379" y="1946597"/>
              <a:ext cx="2161148" cy="2160770"/>
            </a:xfrm>
            <a:custGeom>
              <a:rect b="b" l="l" r="r" t="t"/>
              <a:pathLst>
                <a:path extrusionOk="0" h="3097878" w="3098420">
                  <a:moveTo>
                    <a:pt x="1549210" y="0"/>
                  </a:moveTo>
                  <a:cubicBezTo>
                    <a:pt x="2404815" y="0"/>
                    <a:pt x="3098420" y="693484"/>
                    <a:pt x="3098420" y="1548939"/>
                  </a:cubicBezTo>
                  <a:cubicBezTo>
                    <a:pt x="3098420" y="2404394"/>
                    <a:pt x="2404815" y="3097878"/>
                    <a:pt x="1549210" y="3097878"/>
                  </a:cubicBezTo>
                  <a:cubicBezTo>
                    <a:pt x="693605" y="3097878"/>
                    <a:pt x="0" y="2404394"/>
                    <a:pt x="0" y="1548939"/>
                  </a:cubicBezTo>
                  <a:cubicBezTo>
                    <a:pt x="0" y="693484"/>
                    <a:pt x="693605" y="0"/>
                    <a:pt x="1549210" y="0"/>
                  </a:cubicBezTo>
                  <a:close/>
                </a:path>
              </a:pathLst>
            </a:custGeom>
            <a:noFill/>
            <a:ln>
              <a:noFill/>
            </a:ln>
          </p:spPr>
        </p:pic>
        <p:pic>
          <p:nvPicPr>
            <p:cNvPr id="105" name="Google Shape;105;p14"/>
            <p:cNvPicPr preferRelativeResize="0"/>
            <p:nvPr/>
          </p:nvPicPr>
          <p:blipFill rotWithShape="1">
            <a:blip r:embed="rId5">
              <a:alphaModFix/>
            </a:blip>
            <a:srcRect b="7961" l="14621" r="12513" t="10736"/>
            <a:stretch/>
          </p:blipFill>
          <p:spPr>
            <a:xfrm>
              <a:off x="8179375" y="2657987"/>
              <a:ext cx="2160379" cy="2160000"/>
            </a:xfrm>
            <a:custGeom>
              <a:rect b="b" l="l" r="r" t="t"/>
              <a:pathLst>
                <a:path extrusionOk="0" h="3239672" w="3240240">
                  <a:moveTo>
                    <a:pt x="1620120" y="0"/>
                  </a:moveTo>
                  <a:cubicBezTo>
                    <a:pt x="2514888" y="0"/>
                    <a:pt x="3240240" y="725225"/>
                    <a:pt x="3240240" y="1619836"/>
                  </a:cubicBezTo>
                  <a:cubicBezTo>
                    <a:pt x="3240240" y="2514447"/>
                    <a:pt x="2514888" y="3239672"/>
                    <a:pt x="1620120" y="3239672"/>
                  </a:cubicBezTo>
                  <a:cubicBezTo>
                    <a:pt x="725352" y="3239672"/>
                    <a:pt x="0" y="2514447"/>
                    <a:pt x="0" y="1619836"/>
                  </a:cubicBezTo>
                  <a:cubicBezTo>
                    <a:pt x="0" y="725225"/>
                    <a:pt x="725352" y="0"/>
                    <a:pt x="1620120" y="0"/>
                  </a:cubicBezTo>
                  <a:close/>
                </a:path>
              </a:pathLst>
            </a:custGeom>
            <a:noFill/>
            <a:ln>
              <a:noFill/>
            </a:ln>
          </p:spPr>
        </p:pic>
        <p:pic>
          <p:nvPicPr>
            <p:cNvPr id="106" name="Google Shape;106;p14"/>
            <p:cNvPicPr preferRelativeResize="0"/>
            <p:nvPr/>
          </p:nvPicPr>
          <p:blipFill rotWithShape="1">
            <a:blip r:embed="rId6">
              <a:alphaModFix/>
            </a:blip>
            <a:srcRect b="12005" l="18835" r="28419" t="13657"/>
            <a:stretch/>
          </p:blipFill>
          <p:spPr>
            <a:xfrm>
              <a:off x="6423709" y="1415759"/>
              <a:ext cx="2160379" cy="2160000"/>
            </a:xfrm>
            <a:custGeom>
              <a:rect b="b" l="l" r="r" t="t"/>
              <a:pathLst>
                <a:path extrusionOk="0" h="2588640" w="2589094">
                  <a:moveTo>
                    <a:pt x="1294547" y="0"/>
                  </a:moveTo>
                  <a:cubicBezTo>
                    <a:pt x="2009506" y="0"/>
                    <a:pt x="2589094" y="579487"/>
                    <a:pt x="2589094" y="1294320"/>
                  </a:cubicBezTo>
                  <a:cubicBezTo>
                    <a:pt x="2589094" y="2009153"/>
                    <a:pt x="2009506" y="2588640"/>
                    <a:pt x="1294547" y="2588640"/>
                  </a:cubicBezTo>
                  <a:cubicBezTo>
                    <a:pt x="579588" y="2588640"/>
                    <a:pt x="0" y="2009153"/>
                    <a:pt x="0" y="1294320"/>
                  </a:cubicBezTo>
                  <a:cubicBezTo>
                    <a:pt x="0" y="579487"/>
                    <a:pt x="579588" y="0"/>
                    <a:pt x="1294547" y="0"/>
                  </a:cubicBezTo>
                  <a:close/>
                </a:path>
              </a:pathLst>
            </a:custGeom>
            <a:noFill/>
            <a:ln>
              <a:noFill/>
            </a:ln>
          </p:spPr>
        </p:pic>
        <p:pic>
          <p:nvPicPr>
            <p:cNvPr id="107" name="Google Shape;107;p14"/>
            <p:cNvPicPr preferRelativeResize="0"/>
            <p:nvPr/>
          </p:nvPicPr>
          <p:blipFill rotWithShape="1">
            <a:blip r:embed="rId7">
              <a:alphaModFix/>
            </a:blip>
            <a:srcRect b="3557" l="13204" r="1265" t="1449"/>
            <a:stretch/>
          </p:blipFill>
          <p:spPr>
            <a:xfrm>
              <a:off x="4479041" y="2302623"/>
              <a:ext cx="2160000" cy="2160000"/>
            </a:xfrm>
            <a:custGeom>
              <a:rect b="b" l="l" r="r" t="t"/>
              <a:pathLst>
                <a:path extrusionOk="0" h="4252608" w="4252608">
                  <a:moveTo>
                    <a:pt x="2126304" y="0"/>
                  </a:moveTo>
                  <a:cubicBezTo>
                    <a:pt x="3300629" y="0"/>
                    <a:pt x="4252608" y="951979"/>
                    <a:pt x="4252608" y="2126304"/>
                  </a:cubicBezTo>
                  <a:cubicBezTo>
                    <a:pt x="4252608" y="3300629"/>
                    <a:pt x="3300629" y="4252608"/>
                    <a:pt x="2126304" y="4252608"/>
                  </a:cubicBezTo>
                  <a:cubicBezTo>
                    <a:pt x="951979" y="4252608"/>
                    <a:pt x="0" y="3300629"/>
                    <a:pt x="0" y="2126304"/>
                  </a:cubicBezTo>
                  <a:cubicBezTo>
                    <a:pt x="0" y="951979"/>
                    <a:pt x="951979" y="0"/>
                    <a:pt x="2126304" y="0"/>
                  </a:cubicBezTo>
                  <a:close/>
                </a:path>
              </a:pathLst>
            </a:custGeom>
            <a:noFill/>
            <a:ln>
              <a:noFill/>
            </a:ln>
          </p:spPr>
        </p:pic>
      </p:grpSp>
      <p:grpSp>
        <p:nvGrpSpPr>
          <p:cNvPr id="108" name="Google Shape;108;p14"/>
          <p:cNvGrpSpPr/>
          <p:nvPr/>
        </p:nvGrpSpPr>
        <p:grpSpPr>
          <a:xfrm>
            <a:off x="9824011" y="61725"/>
            <a:ext cx="2335795" cy="905625"/>
            <a:chOff x="9824011" y="61725"/>
            <a:chExt cx="2335795" cy="905625"/>
          </a:xfrm>
        </p:grpSpPr>
        <p:pic>
          <p:nvPicPr>
            <p:cNvPr descr="Girls Code Home - Girls Code" id="109" name="Google Shape;109;p14"/>
            <p:cNvPicPr preferRelativeResize="0"/>
            <p:nvPr/>
          </p:nvPicPr>
          <p:blipFill rotWithShape="1">
            <a:blip r:embed="rId8">
              <a:alphaModFix/>
            </a:blip>
            <a:srcRect b="0" l="0" r="57262" t="0"/>
            <a:stretch/>
          </p:blipFill>
          <p:spPr>
            <a:xfrm>
              <a:off x="9824011" y="61725"/>
              <a:ext cx="1339290" cy="857251"/>
            </a:xfrm>
            <a:prstGeom prst="rect">
              <a:avLst/>
            </a:prstGeom>
            <a:noFill/>
            <a:ln>
              <a:noFill/>
            </a:ln>
          </p:spPr>
        </p:pic>
        <p:pic>
          <p:nvPicPr>
            <p:cNvPr descr="DevOps, pequenos passos! - Charlie Poletti - Medium" id="110" name="Google Shape;110;p14"/>
            <p:cNvPicPr preferRelativeResize="0"/>
            <p:nvPr/>
          </p:nvPicPr>
          <p:blipFill rotWithShape="1">
            <a:blip r:embed="rId9">
              <a:alphaModFix/>
            </a:blip>
            <a:srcRect b="0" l="0" r="0" t="0"/>
            <a:stretch/>
          </p:blipFill>
          <p:spPr>
            <a:xfrm>
              <a:off x="11163301" y="228101"/>
              <a:ext cx="996505" cy="513200"/>
            </a:xfrm>
            <a:prstGeom prst="rect">
              <a:avLst/>
            </a:prstGeom>
            <a:noFill/>
            <a:ln>
              <a:noFill/>
            </a:ln>
          </p:spPr>
        </p:pic>
        <p:sp>
          <p:nvSpPr>
            <p:cNvPr id="111" name="Google Shape;111;p14"/>
            <p:cNvSpPr txBox="1"/>
            <p:nvPr/>
          </p:nvSpPr>
          <p:spPr>
            <a:xfrm>
              <a:off x="11224750" y="659550"/>
              <a:ext cx="8736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400">
                  <a:solidFill>
                    <a:schemeClr val="dk1"/>
                  </a:solidFill>
                  <a:latin typeface="Corbel"/>
                  <a:ea typeface="Corbel"/>
                  <a:cs typeface="Corbel"/>
                  <a:sym typeface="Corbel"/>
                </a:rPr>
                <a:t>devopers</a:t>
              </a:r>
              <a:endParaRPr/>
            </a:p>
          </p:txBody>
        </p:sp>
      </p:grpSp>
      <p:sp>
        <p:nvSpPr>
          <p:cNvPr id="112" name="Google Shape;112;p14"/>
          <p:cNvSpPr txBox="1"/>
          <p:nvPr/>
        </p:nvSpPr>
        <p:spPr>
          <a:xfrm>
            <a:off x="1469875" y="4197775"/>
            <a:ext cx="1772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pt-BR" sz="1200">
                <a:solidFill>
                  <a:srgbClr val="3F3F3F"/>
                </a:solidFill>
                <a:latin typeface="Roboto Mono"/>
                <a:ea typeface="Roboto Mono"/>
                <a:cs typeface="Roboto Mono"/>
                <a:sym typeface="Roboto Mono"/>
              </a:rPr>
              <a:t>Andresa Camargo</a:t>
            </a:r>
            <a:endParaRPr b="1" sz="1200">
              <a:latin typeface="Roboto Mono"/>
              <a:ea typeface="Roboto Mono"/>
              <a:cs typeface="Roboto Mono"/>
              <a:sym typeface="Roboto Mono"/>
            </a:endParaRPr>
          </a:p>
        </p:txBody>
      </p:sp>
      <p:sp>
        <p:nvSpPr>
          <p:cNvPr id="113" name="Google Shape;113;p14"/>
          <p:cNvSpPr txBox="1"/>
          <p:nvPr/>
        </p:nvSpPr>
        <p:spPr>
          <a:xfrm>
            <a:off x="3316800" y="2809475"/>
            <a:ext cx="1980600" cy="37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lang="pt-BR" sz="1200">
                <a:solidFill>
                  <a:srgbClr val="3F3F3F"/>
                </a:solidFill>
                <a:latin typeface="Roboto Mono"/>
                <a:ea typeface="Roboto Mono"/>
                <a:cs typeface="Roboto Mono"/>
                <a:sym typeface="Roboto Mono"/>
              </a:rPr>
              <a:t>Barbara</a:t>
            </a:r>
            <a:r>
              <a:rPr b="1" lang="pt-BR" sz="1200">
                <a:solidFill>
                  <a:srgbClr val="3F3F3F"/>
                </a:solidFill>
                <a:latin typeface="Roboto Mono"/>
                <a:ea typeface="Roboto Mono"/>
                <a:cs typeface="Roboto Mono"/>
                <a:sym typeface="Roboto Mono"/>
              </a:rPr>
              <a:t> Guimarães</a:t>
            </a:r>
            <a:endParaRPr b="1" sz="1200">
              <a:latin typeface="Roboto Mono"/>
              <a:ea typeface="Roboto Mono"/>
              <a:cs typeface="Roboto Mono"/>
              <a:sym typeface="Roboto Mono"/>
            </a:endParaRPr>
          </a:p>
        </p:txBody>
      </p:sp>
      <p:sp>
        <p:nvSpPr>
          <p:cNvPr id="114" name="Google Shape;114;p14"/>
          <p:cNvSpPr txBox="1"/>
          <p:nvPr/>
        </p:nvSpPr>
        <p:spPr>
          <a:xfrm>
            <a:off x="5547175" y="4498975"/>
            <a:ext cx="1828800" cy="30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pt-BR" sz="1200">
                <a:solidFill>
                  <a:srgbClr val="3F3F3F"/>
                </a:solidFill>
                <a:latin typeface="Roboto Mono"/>
                <a:ea typeface="Roboto Mono"/>
                <a:cs typeface="Roboto Mono"/>
                <a:sym typeface="Roboto Mono"/>
              </a:rPr>
              <a:t>Jessica Silva</a:t>
            </a:r>
            <a:endParaRPr b="1" sz="1200">
              <a:solidFill>
                <a:srgbClr val="3F3F3F"/>
              </a:solidFill>
              <a:latin typeface="Roboto Mono"/>
              <a:ea typeface="Roboto Mono"/>
              <a:cs typeface="Roboto Mono"/>
              <a:sym typeface="Roboto Mono"/>
            </a:endParaRPr>
          </a:p>
        </p:txBody>
      </p:sp>
      <p:sp>
        <p:nvSpPr>
          <p:cNvPr id="115" name="Google Shape;115;p14"/>
          <p:cNvSpPr txBox="1"/>
          <p:nvPr/>
        </p:nvSpPr>
        <p:spPr>
          <a:xfrm>
            <a:off x="7528375" y="1231925"/>
            <a:ext cx="13545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rgbClr val="3F3F3F"/>
                </a:solidFill>
                <a:latin typeface="Roboto Mono"/>
                <a:ea typeface="Roboto Mono"/>
                <a:cs typeface="Roboto Mono"/>
                <a:sym typeface="Roboto Mono"/>
              </a:rPr>
              <a:t>Karen </a:t>
            </a:r>
            <a:r>
              <a:rPr b="1" lang="pt-BR" sz="1200">
                <a:solidFill>
                  <a:srgbClr val="3F3F3F"/>
                </a:solidFill>
                <a:latin typeface="Roboto Mono"/>
                <a:ea typeface="Roboto Mono"/>
                <a:cs typeface="Roboto Mono"/>
                <a:sym typeface="Roboto Mono"/>
              </a:rPr>
              <a:t>Miuki</a:t>
            </a:r>
            <a:endParaRPr b="1" sz="1200">
              <a:latin typeface="Roboto Mono"/>
              <a:ea typeface="Roboto Mono"/>
              <a:cs typeface="Roboto Mono"/>
              <a:sym typeface="Roboto Mono"/>
            </a:endParaRPr>
          </a:p>
        </p:txBody>
      </p:sp>
      <p:sp>
        <p:nvSpPr>
          <p:cNvPr id="116" name="Google Shape;116;p14"/>
          <p:cNvSpPr txBox="1"/>
          <p:nvPr/>
        </p:nvSpPr>
        <p:spPr>
          <a:xfrm>
            <a:off x="9280975" y="4889525"/>
            <a:ext cx="15201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200">
                <a:solidFill>
                  <a:srgbClr val="3F3F3F"/>
                </a:solidFill>
                <a:latin typeface="Roboto Mono"/>
                <a:ea typeface="Roboto Mono"/>
                <a:cs typeface="Roboto Mono"/>
                <a:sym typeface="Roboto Mono"/>
              </a:rPr>
              <a:t>Renata Souza</a:t>
            </a:r>
            <a:endParaRPr b="1" sz="1200">
              <a:latin typeface="Roboto Mono"/>
              <a:ea typeface="Roboto Mono"/>
              <a:cs typeface="Roboto Mono"/>
              <a:sym typeface="Roboto Mono"/>
            </a:endParaRPr>
          </a:p>
        </p:txBody>
      </p:sp>
      <p:sp>
        <p:nvSpPr>
          <p:cNvPr id="117" name="Google Shape;117;p14"/>
          <p:cNvSpPr/>
          <p:nvPr/>
        </p:nvSpPr>
        <p:spPr>
          <a:xfrm>
            <a:off x="11330300" y="404625"/>
            <a:ext cx="193800" cy="13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11787500" y="404625"/>
            <a:ext cx="193800" cy="13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2"/>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7" name="Google Shape;337;p32"/>
          <p:cNvPicPr preferRelativeResize="0"/>
          <p:nvPr/>
        </p:nvPicPr>
        <p:blipFill>
          <a:blip r:embed="rId3">
            <a:alphaModFix/>
          </a:blip>
          <a:stretch>
            <a:fillRect/>
          </a:stretch>
        </p:blipFill>
        <p:spPr>
          <a:xfrm>
            <a:off x="1614225" y="1047850"/>
            <a:ext cx="9700175" cy="2534841"/>
          </a:xfrm>
          <a:prstGeom prst="rect">
            <a:avLst/>
          </a:prstGeom>
          <a:noFill/>
          <a:ln>
            <a:noFill/>
          </a:ln>
        </p:spPr>
      </p:pic>
      <p:pic>
        <p:nvPicPr>
          <p:cNvPr id="338" name="Google Shape;338;p32"/>
          <p:cNvPicPr preferRelativeResize="0"/>
          <p:nvPr/>
        </p:nvPicPr>
        <p:blipFill>
          <a:blip r:embed="rId4">
            <a:alphaModFix/>
          </a:blip>
          <a:stretch>
            <a:fillRect/>
          </a:stretch>
        </p:blipFill>
        <p:spPr>
          <a:xfrm>
            <a:off x="1728667" y="3747080"/>
            <a:ext cx="8645781" cy="2930645"/>
          </a:xfrm>
          <a:prstGeom prst="rect">
            <a:avLst/>
          </a:prstGeom>
          <a:noFill/>
          <a:ln>
            <a:noFill/>
          </a:ln>
        </p:spPr>
      </p:pic>
      <p:sp>
        <p:nvSpPr>
          <p:cNvPr id="339" name="Google Shape;339;p32"/>
          <p:cNvSpPr txBox="1"/>
          <p:nvPr/>
        </p:nvSpPr>
        <p:spPr>
          <a:xfrm>
            <a:off x="1838325" y="484950"/>
            <a:ext cx="3251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2200">
                <a:solidFill>
                  <a:schemeClr val="dk1"/>
                </a:solidFill>
                <a:latin typeface="Roboto Mono"/>
                <a:ea typeface="Roboto Mono"/>
                <a:cs typeface="Roboto Mono"/>
                <a:sym typeface="Roboto Mono"/>
              </a:rPr>
              <a:t>Resultado Jenkins</a:t>
            </a:r>
            <a:endParaRPr b="1" sz="2200">
              <a:latin typeface="Roboto Mono"/>
              <a:ea typeface="Roboto Mono"/>
              <a:cs typeface="Roboto Mono"/>
              <a:sym typeface="Roboto Mono"/>
            </a:endParaRPr>
          </a:p>
        </p:txBody>
      </p:sp>
      <p:pic>
        <p:nvPicPr>
          <p:cNvPr id="340" name="Google Shape;340;p32"/>
          <p:cNvPicPr preferRelativeResize="0"/>
          <p:nvPr/>
        </p:nvPicPr>
        <p:blipFill>
          <a:blip r:embed="rId5">
            <a:alphaModFix/>
          </a:blip>
          <a:stretch>
            <a:fillRect/>
          </a:stretch>
        </p:blipFill>
        <p:spPr>
          <a:xfrm>
            <a:off x="7766815" y="2649365"/>
            <a:ext cx="762703" cy="825682"/>
          </a:xfrm>
          <a:prstGeom prst="rect">
            <a:avLst/>
          </a:prstGeom>
          <a:noFill/>
          <a:ln>
            <a:noFill/>
          </a:ln>
        </p:spPr>
      </p:pic>
      <p:pic>
        <p:nvPicPr>
          <p:cNvPr id="341" name="Google Shape;341;p32"/>
          <p:cNvPicPr preferRelativeResize="0"/>
          <p:nvPr/>
        </p:nvPicPr>
        <p:blipFill>
          <a:blip r:embed="rId5">
            <a:alphaModFix/>
          </a:blip>
          <a:stretch>
            <a:fillRect/>
          </a:stretch>
        </p:blipFill>
        <p:spPr>
          <a:xfrm>
            <a:off x="7349850" y="5852046"/>
            <a:ext cx="762703" cy="825682"/>
          </a:xfrm>
          <a:prstGeom prst="rect">
            <a:avLst/>
          </a:prstGeom>
          <a:noFill/>
          <a:ln>
            <a:noFill/>
          </a:ln>
        </p:spPr>
      </p:pic>
      <p:pic>
        <p:nvPicPr>
          <p:cNvPr id="342" name="Google Shape;342;p32"/>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343" name="Google Shape;343;p32"/>
          <p:cNvPicPr preferRelativeResize="0"/>
          <p:nvPr/>
        </p:nvPicPr>
        <p:blipFill>
          <a:blip r:embed="rId7">
            <a:alphaModFix/>
          </a:blip>
          <a:stretch>
            <a:fillRect/>
          </a:stretch>
        </p:blipFill>
        <p:spPr>
          <a:xfrm>
            <a:off x="328227" y="364504"/>
            <a:ext cx="1004400" cy="13889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33"/>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9" name="Google Shape;349;p33"/>
          <p:cNvPicPr preferRelativeResize="0"/>
          <p:nvPr/>
        </p:nvPicPr>
        <p:blipFill rotWithShape="1">
          <a:blip r:embed="rId3">
            <a:alphaModFix/>
          </a:blip>
          <a:srcRect b="50708" l="0" r="43155" t="14982"/>
          <a:stretch/>
        </p:blipFill>
        <p:spPr>
          <a:xfrm>
            <a:off x="6715675" y="1390473"/>
            <a:ext cx="5373875" cy="1964000"/>
          </a:xfrm>
          <a:prstGeom prst="rect">
            <a:avLst/>
          </a:prstGeom>
          <a:noFill/>
          <a:ln>
            <a:noFill/>
          </a:ln>
        </p:spPr>
      </p:pic>
      <p:pic>
        <p:nvPicPr>
          <p:cNvPr id="350" name="Google Shape;350;p33"/>
          <p:cNvPicPr preferRelativeResize="0"/>
          <p:nvPr/>
        </p:nvPicPr>
        <p:blipFill>
          <a:blip r:embed="rId4">
            <a:alphaModFix/>
          </a:blip>
          <a:stretch>
            <a:fillRect/>
          </a:stretch>
        </p:blipFill>
        <p:spPr>
          <a:xfrm>
            <a:off x="-12" y="219075"/>
            <a:ext cx="1304925" cy="6419850"/>
          </a:xfrm>
          <a:prstGeom prst="rect">
            <a:avLst/>
          </a:prstGeom>
          <a:noFill/>
          <a:ln>
            <a:noFill/>
          </a:ln>
        </p:spPr>
      </p:pic>
      <p:pic>
        <p:nvPicPr>
          <p:cNvPr id="351" name="Google Shape;351;p33"/>
          <p:cNvPicPr preferRelativeResize="0"/>
          <p:nvPr/>
        </p:nvPicPr>
        <p:blipFill rotWithShape="1">
          <a:blip r:embed="rId5">
            <a:alphaModFix/>
          </a:blip>
          <a:srcRect b="65786" l="0" r="61137" t="0"/>
          <a:stretch/>
        </p:blipFill>
        <p:spPr>
          <a:xfrm>
            <a:off x="6734675" y="3712850"/>
            <a:ext cx="5277975" cy="2813675"/>
          </a:xfrm>
          <a:prstGeom prst="rect">
            <a:avLst/>
          </a:prstGeom>
          <a:noFill/>
          <a:ln>
            <a:noFill/>
          </a:ln>
        </p:spPr>
      </p:pic>
      <p:sp>
        <p:nvSpPr>
          <p:cNvPr id="352" name="Google Shape;352;p33"/>
          <p:cNvSpPr txBox="1"/>
          <p:nvPr/>
        </p:nvSpPr>
        <p:spPr>
          <a:xfrm>
            <a:off x="3664775" y="556150"/>
            <a:ext cx="65535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1900">
                <a:solidFill>
                  <a:schemeClr val="dk1"/>
                </a:solidFill>
                <a:latin typeface="Roboto Mono"/>
                <a:ea typeface="Roboto Mono"/>
                <a:cs typeface="Roboto Mono"/>
                <a:sym typeface="Roboto Mono"/>
              </a:rPr>
              <a:t>Resultado Aplicação - healthcheck + upload</a:t>
            </a:r>
            <a:endParaRPr b="1" sz="1900">
              <a:latin typeface="Roboto Mono"/>
              <a:ea typeface="Roboto Mono"/>
              <a:cs typeface="Roboto Mono"/>
              <a:sym typeface="Roboto Mono"/>
            </a:endParaRPr>
          </a:p>
        </p:txBody>
      </p:sp>
      <p:pic>
        <p:nvPicPr>
          <p:cNvPr id="353" name="Google Shape;353;p33"/>
          <p:cNvPicPr preferRelativeResize="0"/>
          <p:nvPr/>
        </p:nvPicPr>
        <p:blipFill rotWithShape="1">
          <a:blip r:embed="rId6">
            <a:alphaModFix/>
          </a:blip>
          <a:srcRect b="54841" l="0" r="46274" t="10450"/>
          <a:stretch/>
        </p:blipFill>
        <p:spPr>
          <a:xfrm>
            <a:off x="1024925" y="1390475"/>
            <a:ext cx="5373875" cy="2102025"/>
          </a:xfrm>
          <a:prstGeom prst="rect">
            <a:avLst/>
          </a:prstGeom>
          <a:noFill/>
          <a:ln>
            <a:noFill/>
          </a:ln>
        </p:spPr>
      </p:pic>
      <p:pic>
        <p:nvPicPr>
          <p:cNvPr id="354" name="Google Shape;354;p33"/>
          <p:cNvPicPr preferRelativeResize="0"/>
          <p:nvPr/>
        </p:nvPicPr>
        <p:blipFill rotWithShape="1">
          <a:blip r:embed="rId7">
            <a:alphaModFix/>
          </a:blip>
          <a:srcRect b="63567" l="0" r="60274" t="0"/>
          <a:stretch/>
        </p:blipFill>
        <p:spPr>
          <a:xfrm>
            <a:off x="1077863" y="3712925"/>
            <a:ext cx="5066099" cy="28135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4"/>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0" name="Google Shape;360;p34"/>
          <p:cNvPicPr preferRelativeResize="0"/>
          <p:nvPr/>
        </p:nvPicPr>
        <p:blipFill rotWithShape="1">
          <a:blip r:embed="rId3">
            <a:alphaModFix/>
          </a:blip>
          <a:srcRect b="29978" l="0" r="0" t="19237"/>
          <a:stretch/>
        </p:blipFill>
        <p:spPr>
          <a:xfrm>
            <a:off x="6635750" y="3814675"/>
            <a:ext cx="5430725" cy="2884575"/>
          </a:xfrm>
          <a:prstGeom prst="rect">
            <a:avLst/>
          </a:prstGeom>
          <a:noFill/>
          <a:ln>
            <a:noFill/>
          </a:ln>
        </p:spPr>
      </p:pic>
      <p:sp>
        <p:nvSpPr>
          <p:cNvPr id="361" name="Google Shape;361;p34"/>
          <p:cNvSpPr txBox="1"/>
          <p:nvPr/>
        </p:nvSpPr>
        <p:spPr>
          <a:xfrm>
            <a:off x="3637850" y="574725"/>
            <a:ext cx="51333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1800">
                <a:solidFill>
                  <a:schemeClr val="dk1"/>
                </a:solidFill>
              </a:rPr>
              <a:t>Resultado Aplicação - Imagens no bucket S3</a:t>
            </a:r>
            <a:endParaRPr b="1" sz="1800">
              <a:latin typeface="Calibri"/>
              <a:ea typeface="Calibri"/>
              <a:cs typeface="Calibri"/>
              <a:sym typeface="Calibri"/>
            </a:endParaRPr>
          </a:p>
        </p:txBody>
      </p:sp>
      <p:pic>
        <p:nvPicPr>
          <p:cNvPr id="362" name="Google Shape;362;p34"/>
          <p:cNvPicPr preferRelativeResize="0"/>
          <p:nvPr/>
        </p:nvPicPr>
        <p:blipFill>
          <a:blip r:embed="rId4">
            <a:alphaModFix/>
          </a:blip>
          <a:stretch>
            <a:fillRect/>
          </a:stretch>
        </p:blipFill>
        <p:spPr>
          <a:xfrm>
            <a:off x="11220625" y="187751"/>
            <a:ext cx="897301" cy="672976"/>
          </a:xfrm>
          <a:prstGeom prst="rect">
            <a:avLst/>
          </a:prstGeom>
          <a:noFill/>
          <a:ln>
            <a:noFill/>
          </a:ln>
        </p:spPr>
      </p:pic>
      <p:pic>
        <p:nvPicPr>
          <p:cNvPr id="363" name="Google Shape;363;p34"/>
          <p:cNvPicPr preferRelativeResize="0"/>
          <p:nvPr/>
        </p:nvPicPr>
        <p:blipFill>
          <a:blip r:embed="rId5">
            <a:alphaModFix/>
          </a:blip>
          <a:stretch>
            <a:fillRect/>
          </a:stretch>
        </p:blipFill>
        <p:spPr>
          <a:xfrm>
            <a:off x="-12" y="219075"/>
            <a:ext cx="1304925" cy="6419850"/>
          </a:xfrm>
          <a:prstGeom prst="rect">
            <a:avLst/>
          </a:prstGeom>
          <a:noFill/>
          <a:ln>
            <a:noFill/>
          </a:ln>
        </p:spPr>
      </p:pic>
      <p:pic>
        <p:nvPicPr>
          <p:cNvPr id="364" name="Google Shape;364;p34"/>
          <p:cNvPicPr preferRelativeResize="0"/>
          <p:nvPr/>
        </p:nvPicPr>
        <p:blipFill>
          <a:blip r:embed="rId6">
            <a:alphaModFix/>
          </a:blip>
          <a:stretch>
            <a:fillRect/>
          </a:stretch>
        </p:blipFill>
        <p:spPr>
          <a:xfrm>
            <a:off x="10372326" y="309436"/>
            <a:ext cx="720000" cy="429601"/>
          </a:xfrm>
          <a:prstGeom prst="rect">
            <a:avLst/>
          </a:prstGeom>
          <a:noFill/>
          <a:ln>
            <a:noFill/>
          </a:ln>
        </p:spPr>
      </p:pic>
      <p:pic>
        <p:nvPicPr>
          <p:cNvPr id="365" name="Google Shape;365;p34"/>
          <p:cNvPicPr preferRelativeResize="0"/>
          <p:nvPr/>
        </p:nvPicPr>
        <p:blipFill rotWithShape="1">
          <a:blip r:embed="rId7">
            <a:alphaModFix/>
          </a:blip>
          <a:srcRect b="29976" l="0" r="0" t="13950"/>
          <a:stretch/>
        </p:blipFill>
        <p:spPr>
          <a:xfrm>
            <a:off x="1216225" y="1141150"/>
            <a:ext cx="5705234" cy="3135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5"/>
          <p:cNvSpPr txBox="1"/>
          <p:nvPr/>
        </p:nvSpPr>
        <p:spPr>
          <a:xfrm>
            <a:off x="168900" y="153775"/>
            <a:ext cx="2353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500">
                <a:solidFill>
                  <a:schemeClr val="dk1"/>
                </a:solidFill>
                <a:latin typeface="Roboto Mono"/>
                <a:ea typeface="Roboto Mono"/>
                <a:cs typeface="Roboto Mono"/>
                <a:sym typeface="Roboto Mono"/>
              </a:rPr>
              <a:t>Lições Aprendidas</a:t>
            </a:r>
            <a:endParaRPr b="1" sz="2500">
              <a:solidFill>
                <a:schemeClr val="dk1"/>
              </a:solidFill>
              <a:latin typeface="Roboto Mono"/>
              <a:ea typeface="Roboto Mono"/>
              <a:cs typeface="Roboto Mono"/>
              <a:sym typeface="Roboto Mono"/>
            </a:endParaRPr>
          </a:p>
        </p:txBody>
      </p:sp>
      <p:sp>
        <p:nvSpPr>
          <p:cNvPr id="371" name="Google Shape;371;p35"/>
          <p:cNvSpPr/>
          <p:nvPr/>
        </p:nvSpPr>
        <p:spPr>
          <a:xfrm>
            <a:off x="3336738" y="3189743"/>
            <a:ext cx="4167423" cy="369332"/>
          </a:xfrm>
          <a:prstGeom prst="rect">
            <a:avLst/>
          </a:prstGeom>
          <a:noFill/>
          <a:ln>
            <a:noFill/>
          </a:ln>
        </p:spPr>
        <p:txBody>
          <a:bodyPr anchorCtr="0" anchor="t" bIns="45700" lIns="91425" spcFirstLastPara="1" rIns="91425" wrap="square" tIns="45700">
            <a:noAutofit/>
          </a:bodyPr>
          <a:lstStyle/>
          <a:p>
            <a:pPr indent="0" lvl="0" marL="114300" marR="0" rtl="0" algn="l">
              <a:spcBef>
                <a:spcPts val="0"/>
              </a:spcBef>
              <a:spcAft>
                <a:spcPts val="0"/>
              </a:spcAft>
              <a:buNone/>
            </a:pPr>
            <a:r>
              <a:rPr b="1" lang="pt-BR" sz="1800">
                <a:solidFill>
                  <a:srgbClr val="3F3F3F"/>
                </a:solidFill>
                <a:latin typeface="Arial"/>
                <a:ea typeface="Arial"/>
                <a:cs typeface="Arial"/>
                <a:sym typeface="Arial"/>
              </a:rPr>
              <a:t>Mudanças acontecem no meio do caminho</a:t>
            </a:r>
            <a:endParaRPr b="1" sz="1800">
              <a:solidFill>
                <a:srgbClr val="3F3F3F"/>
              </a:solidFill>
              <a:latin typeface="Arial"/>
              <a:ea typeface="Arial"/>
              <a:cs typeface="Arial"/>
              <a:sym typeface="Arial"/>
            </a:endParaRPr>
          </a:p>
        </p:txBody>
      </p:sp>
      <p:sp>
        <p:nvSpPr>
          <p:cNvPr id="372" name="Google Shape;372;p35"/>
          <p:cNvSpPr/>
          <p:nvPr/>
        </p:nvSpPr>
        <p:spPr>
          <a:xfrm>
            <a:off x="357399" y="1688488"/>
            <a:ext cx="3601114" cy="369332"/>
          </a:xfrm>
          <a:prstGeom prst="rect">
            <a:avLst/>
          </a:prstGeom>
          <a:noFill/>
          <a:ln>
            <a:noFill/>
          </a:ln>
        </p:spPr>
        <p:txBody>
          <a:bodyPr anchorCtr="0" anchor="t" bIns="45700" lIns="91425" spcFirstLastPara="1" rIns="91425" wrap="square" tIns="45700">
            <a:noAutofit/>
          </a:bodyPr>
          <a:lstStyle/>
          <a:p>
            <a:pPr indent="0" lvl="0" marL="114300" marR="0" rtl="0" algn="l">
              <a:spcBef>
                <a:spcPts val="0"/>
              </a:spcBef>
              <a:spcAft>
                <a:spcPts val="0"/>
              </a:spcAft>
              <a:buNone/>
            </a:pPr>
            <a:r>
              <a:rPr b="1" lang="pt-BR" sz="1800">
                <a:solidFill>
                  <a:srgbClr val="3F3F3F"/>
                </a:solidFill>
                <a:latin typeface="Arial"/>
                <a:ea typeface="Arial"/>
                <a:cs typeface="Arial"/>
                <a:sym typeface="Arial"/>
              </a:rPr>
              <a:t>O mundo DevOps é muito desafiador</a:t>
            </a:r>
            <a:endParaRPr b="1" sz="1800">
              <a:solidFill>
                <a:srgbClr val="3F3F3F"/>
              </a:solidFill>
              <a:latin typeface="Arial"/>
              <a:ea typeface="Arial"/>
              <a:cs typeface="Arial"/>
              <a:sym typeface="Arial"/>
            </a:endParaRPr>
          </a:p>
        </p:txBody>
      </p:sp>
      <p:sp>
        <p:nvSpPr>
          <p:cNvPr id="373" name="Google Shape;373;p35"/>
          <p:cNvSpPr/>
          <p:nvPr/>
        </p:nvSpPr>
        <p:spPr>
          <a:xfrm>
            <a:off x="5698820" y="5666688"/>
            <a:ext cx="63171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O seu melhor amigo é a Documentação Oficial de cada ferramenta</a:t>
            </a:r>
            <a:endParaRPr b="1" sz="1800">
              <a:solidFill>
                <a:srgbClr val="3F3F3F"/>
              </a:solidFill>
              <a:latin typeface="Arial"/>
              <a:ea typeface="Arial"/>
              <a:cs typeface="Arial"/>
              <a:sym typeface="Arial"/>
            </a:endParaRPr>
          </a:p>
        </p:txBody>
      </p:sp>
      <p:sp>
        <p:nvSpPr>
          <p:cNvPr id="374" name="Google Shape;374;p35"/>
          <p:cNvSpPr/>
          <p:nvPr/>
        </p:nvSpPr>
        <p:spPr>
          <a:xfrm>
            <a:off x="8466827" y="568988"/>
            <a:ext cx="34688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Trabalhar em equipe é muito melhor</a:t>
            </a:r>
            <a:endParaRPr b="1" sz="1800">
              <a:solidFill>
                <a:srgbClr val="3F3F3F"/>
              </a:solidFill>
              <a:latin typeface="Arial"/>
              <a:ea typeface="Arial"/>
              <a:cs typeface="Arial"/>
              <a:sym typeface="Arial"/>
            </a:endParaRPr>
          </a:p>
        </p:txBody>
      </p:sp>
      <p:sp>
        <p:nvSpPr>
          <p:cNvPr id="375" name="Google Shape;375;p35"/>
          <p:cNvSpPr/>
          <p:nvPr/>
        </p:nvSpPr>
        <p:spPr>
          <a:xfrm>
            <a:off x="0" y="3571763"/>
            <a:ext cx="2538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Planejar é essencial</a:t>
            </a:r>
            <a:endParaRPr b="1" sz="1800">
              <a:solidFill>
                <a:srgbClr val="3F3F3F"/>
              </a:solidFill>
              <a:latin typeface="Arial"/>
              <a:ea typeface="Arial"/>
              <a:cs typeface="Arial"/>
              <a:sym typeface="Arial"/>
            </a:endParaRPr>
          </a:p>
        </p:txBody>
      </p:sp>
      <p:sp>
        <p:nvSpPr>
          <p:cNvPr id="376" name="Google Shape;376;p35"/>
          <p:cNvSpPr/>
          <p:nvPr/>
        </p:nvSpPr>
        <p:spPr>
          <a:xfrm>
            <a:off x="5868809" y="1932773"/>
            <a:ext cx="4515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Dificuldades existem, mas não podemos desistir</a:t>
            </a:r>
            <a:endParaRPr b="1" sz="1800">
              <a:solidFill>
                <a:srgbClr val="3F3F3F"/>
              </a:solidFill>
              <a:latin typeface="Arial"/>
              <a:ea typeface="Arial"/>
              <a:cs typeface="Arial"/>
              <a:sym typeface="Arial"/>
            </a:endParaRPr>
          </a:p>
        </p:txBody>
      </p:sp>
      <p:sp>
        <p:nvSpPr>
          <p:cNvPr id="377" name="Google Shape;377;p35"/>
          <p:cNvSpPr/>
          <p:nvPr/>
        </p:nvSpPr>
        <p:spPr>
          <a:xfrm>
            <a:off x="752096" y="5105051"/>
            <a:ext cx="293214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Não tem problema pedir ajuda</a:t>
            </a:r>
            <a:endParaRPr b="1" sz="1800">
              <a:solidFill>
                <a:srgbClr val="3F3F3F"/>
              </a:solidFill>
              <a:latin typeface="Arial"/>
              <a:ea typeface="Arial"/>
              <a:cs typeface="Arial"/>
              <a:sym typeface="Arial"/>
            </a:endParaRPr>
          </a:p>
        </p:txBody>
      </p:sp>
      <p:sp>
        <p:nvSpPr>
          <p:cNvPr id="378" name="Google Shape;378;p35"/>
          <p:cNvSpPr/>
          <p:nvPr/>
        </p:nvSpPr>
        <p:spPr>
          <a:xfrm>
            <a:off x="6226800" y="4322388"/>
            <a:ext cx="4737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rgbClr val="3F3F3F"/>
                </a:solidFill>
                <a:latin typeface="Arial"/>
                <a:ea typeface="Arial"/>
                <a:cs typeface="Arial"/>
                <a:sym typeface="Arial"/>
              </a:rPr>
              <a:t>Insistir nos ajuda a chegar no objetivo</a:t>
            </a:r>
            <a:endParaRPr b="1" sz="1800">
              <a:solidFill>
                <a:srgbClr val="3F3F3F"/>
              </a:solidFill>
              <a:latin typeface="Arial"/>
              <a:ea typeface="Arial"/>
              <a:cs typeface="Arial"/>
              <a:sym typeface="Arial"/>
            </a:endParaRPr>
          </a:p>
        </p:txBody>
      </p:sp>
      <p:sp>
        <p:nvSpPr>
          <p:cNvPr id="379" name="Google Shape;379;p35"/>
          <p:cNvSpPr/>
          <p:nvPr/>
        </p:nvSpPr>
        <p:spPr>
          <a:xfrm>
            <a:off x="2115403" y="2060812"/>
            <a:ext cx="2838734" cy="2182233"/>
          </a:xfrm>
          <a:custGeom>
            <a:rect b="b" l="l" r="r" t="t"/>
            <a:pathLst>
              <a:path extrusionOk="0" h="2182233" w="2838734">
                <a:moveTo>
                  <a:pt x="2838734" y="1446663"/>
                </a:moveTo>
                <a:cubicBezTo>
                  <a:pt x="2351964" y="1901588"/>
                  <a:pt x="1865194" y="2356513"/>
                  <a:pt x="1392072" y="2115403"/>
                </a:cubicBezTo>
                <a:cubicBezTo>
                  <a:pt x="918950" y="1874293"/>
                  <a:pt x="459475" y="937146"/>
                  <a:pt x="0" y="0"/>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35"/>
          <p:cNvSpPr/>
          <p:nvPr/>
        </p:nvSpPr>
        <p:spPr>
          <a:xfrm>
            <a:off x="2156939" y="780548"/>
            <a:ext cx="8696149" cy="4928836"/>
          </a:xfrm>
          <a:custGeom>
            <a:rect b="b" l="l" r="r" t="t"/>
            <a:pathLst>
              <a:path extrusionOk="0" h="4991226" w="8761863">
                <a:moveTo>
                  <a:pt x="0" y="883250"/>
                </a:moveTo>
                <a:cubicBezTo>
                  <a:pt x="895065" y="357811"/>
                  <a:pt x="1790131" y="-167627"/>
                  <a:pt x="2402006" y="50737"/>
                </a:cubicBezTo>
                <a:cubicBezTo>
                  <a:pt x="3013881" y="269101"/>
                  <a:pt x="2788693" y="1774904"/>
                  <a:pt x="3671248" y="2193435"/>
                </a:cubicBezTo>
                <a:cubicBezTo>
                  <a:pt x="4553803" y="2611966"/>
                  <a:pt x="6848901" y="2095627"/>
                  <a:pt x="7697337" y="2561925"/>
                </a:cubicBezTo>
                <a:cubicBezTo>
                  <a:pt x="8545773" y="3028224"/>
                  <a:pt x="8538950" y="4538575"/>
                  <a:pt x="8761863" y="4991226"/>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35"/>
          <p:cNvSpPr/>
          <p:nvPr/>
        </p:nvSpPr>
        <p:spPr>
          <a:xfrm>
            <a:off x="1922930" y="5455005"/>
            <a:ext cx="8747984" cy="1213280"/>
          </a:xfrm>
          <a:custGeom>
            <a:rect b="b" l="l" r="r" t="t"/>
            <a:pathLst>
              <a:path extrusionOk="0" h="1304408" w="6441743">
                <a:moveTo>
                  <a:pt x="6441743" y="682388"/>
                </a:moveTo>
                <a:cubicBezTo>
                  <a:pt x="4904095" y="1039504"/>
                  <a:pt x="3366448" y="1396621"/>
                  <a:pt x="2292824" y="1282890"/>
                </a:cubicBezTo>
                <a:cubicBezTo>
                  <a:pt x="1219200" y="1169159"/>
                  <a:pt x="436728" y="288878"/>
                  <a:pt x="0" y="0"/>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35"/>
          <p:cNvSpPr/>
          <p:nvPr/>
        </p:nvSpPr>
        <p:spPr>
          <a:xfrm>
            <a:off x="7260609" y="153772"/>
            <a:ext cx="2538484" cy="1917954"/>
          </a:xfrm>
          <a:custGeom>
            <a:rect b="b" l="l" r="r" t="t"/>
            <a:pathLst>
              <a:path extrusionOk="0" h="1852650" w="2532830">
                <a:moveTo>
                  <a:pt x="2532830" y="405987"/>
                </a:moveTo>
                <a:cubicBezTo>
                  <a:pt x="1575212" y="128482"/>
                  <a:pt x="617594" y="-149022"/>
                  <a:pt x="212710" y="92088"/>
                </a:cubicBezTo>
                <a:cubicBezTo>
                  <a:pt x="-192174" y="333198"/>
                  <a:pt x="105803" y="1529653"/>
                  <a:pt x="103528" y="1852650"/>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35"/>
          <p:cNvSpPr/>
          <p:nvPr/>
        </p:nvSpPr>
        <p:spPr>
          <a:xfrm>
            <a:off x="1287220" y="3956742"/>
            <a:ext cx="6525521" cy="1400811"/>
          </a:xfrm>
          <a:custGeom>
            <a:rect b="b" l="l" r="r" t="t"/>
            <a:pathLst>
              <a:path extrusionOk="0" h="1542393" w="6700333">
                <a:moveTo>
                  <a:pt x="6700333" y="797181"/>
                </a:moveTo>
                <a:cubicBezTo>
                  <a:pt x="6203912" y="1086293"/>
                  <a:pt x="5707492" y="1375405"/>
                  <a:pt x="5355627" y="1482981"/>
                </a:cubicBezTo>
                <a:cubicBezTo>
                  <a:pt x="5003762" y="1590557"/>
                  <a:pt x="4730339" y="1536769"/>
                  <a:pt x="4589145" y="1442640"/>
                </a:cubicBezTo>
                <a:cubicBezTo>
                  <a:pt x="4447951" y="1348511"/>
                  <a:pt x="4441227" y="1023540"/>
                  <a:pt x="4508462" y="918205"/>
                </a:cubicBezTo>
                <a:cubicBezTo>
                  <a:pt x="4575697" y="812870"/>
                  <a:pt x="4923079" y="729946"/>
                  <a:pt x="4992556" y="810628"/>
                </a:cubicBezTo>
                <a:cubicBezTo>
                  <a:pt x="5062032" y="891310"/>
                  <a:pt x="5079962" y="1287999"/>
                  <a:pt x="4925321" y="1402299"/>
                </a:cubicBezTo>
                <a:cubicBezTo>
                  <a:pt x="4770680" y="1516599"/>
                  <a:pt x="4526391" y="1547975"/>
                  <a:pt x="4064709" y="1496428"/>
                </a:cubicBezTo>
                <a:cubicBezTo>
                  <a:pt x="3603027" y="1444881"/>
                  <a:pt x="2666215" y="1231969"/>
                  <a:pt x="2155227" y="1093016"/>
                </a:cubicBezTo>
                <a:cubicBezTo>
                  <a:pt x="1644239" y="954063"/>
                  <a:pt x="1357368" y="844246"/>
                  <a:pt x="998780" y="662711"/>
                </a:cubicBezTo>
                <a:cubicBezTo>
                  <a:pt x="640192" y="481176"/>
                  <a:pt x="-56814" y="-49983"/>
                  <a:pt x="3698" y="3805"/>
                </a:cubicBez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35"/>
          <p:cNvSpPr/>
          <p:nvPr/>
        </p:nvSpPr>
        <p:spPr>
          <a:xfrm>
            <a:off x="1801906" y="914400"/>
            <a:ext cx="10018857" cy="4182035"/>
          </a:xfrm>
          <a:custGeom>
            <a:rect b="b" l="l" r="r" t="t"/>
            <a:pathLst>
              <a:path extrusionOk="0" h="4182035" w="10018857">
                <a:moveTo>
                  <a:pt x="0" y="4182035"/>
                </a:moveTo>
                <a:cubicBezTo>
                  <a:pt x="312644" y="3801035"/>
                  <a:pt x="625288" y="3420035"/>
                  <a:pt x="995082" y="3361765"/>
                </a:cubicBezTo>
                <a:cubicBezTo>
                  <a:pt x="1364876" y="3303494"/>
                  <a:pt x="1615888" y="3857065"/>
                  <a:pt x="2218765" y="3832412"/>
                </a:cubicBezTo>
                <a:cubicBezTo>
                  <a:pt x="2821642" y="3807759"/>
                  <a:pt x="3917576" y="3330388"/>
                  <a:pt x="4612341" y="3213847"/>
                </a:cubicBezTo>
                <a:cubicBezTo>
                  <a:pt x="5307106" y="3097306"/>
                  <a:pt x="5867400" y="3148853"/>
                  <a:pt x="6387353" y="3133165"/>
                </a:cubicBezTo>
                <a:cubicBezTo>
                  <a:pt x="6907306" y="3117477"/>
                  <a:pt x="7380194" y="3301253"/>
                  <a:pt x="7732059" y="3119718"/>
                </a:cubicBezTo>
                <a:cubicBezTo>
                  <a:pt x="8083924" y="2938183"/>
                  <a:pt x="8231841" y="2395818"/>
                  <a:pt x="8498541" y="2043953"/>
                </a:cubicBezTo>
                <a:cubicBezTo>
                  <a:pt x="8765241" y="1692088"/>
                  <a:pt x="9079006" y="1051111"/>
                  <a:pt x="9332259" y="1008529"/>
                </a:cubicBezTo>
                <a:cubicBezTo>
                  <a:pt x="9585512" y="965947"/>
                  <a:pt x="10040471" y="1580030"/>
                  <a:pt x="10018059" y="1788459"/>
                </a:cubicBezTo>
                <a:cubicBezTo>
                  <a:pt x="9995647" y="1996888"/>
                  <a:pt x="9477935" y="2557182"/>
                  <a:pt x="9197788" y="2259106"/>
                </a:cubicBezTo>
                <a:cubicBezTo>
                  <a:pt x="8917641" y="1961029"/>
                  <a:pt x="8337176" y="0"/>
                  <a:pt x="8337176" y="0"/>
                </a:cubicBezTo>
                <a:lnTo>
                  <a:pt x="8337176" y="0"/>
                </a:lnTo>
              </a:path>
            </a:pathLst>
          </a:custGeom>
          <a:noFill/>
          <a:ln cap="flat" cmpd="sng" w="952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35"/>
          <p:cNvSpPr/>
          <p:nvPr/>
        </p:nvSpPr>
        <p:spPr>
          <a:xfrm>
            <a:off x="7436224" y="2516757"/>
            <a:ext cx="1377945" cy="1877378"/>
          </a:xfrm>
          <a:custGeom>
            <a:rect b="b" l="l" r="r" t="t"/>
            <a:pathLst>
              <a:path extrusionOk="0" h="2057400" w="1377945">
                <a:moveTo>
                  <a:pt x="0" y="0"/>
                </a:moveTo>
                <a:cubicBezTo>
                  <a:pt x="33617" y="457200"/>
                  <a:pt x="67235" y="914400"/>
                  <a:pt x="295835" y="1169894"/>
                </a:cubicBezTo>
                <a:cubicBezTo>
                  <a:pt x="524435" y="1425388"/>
                  <a:pt x="1293159" y="1385047"/>
                  <a:pt x="1371600" y="1532965"/>
                </a:cubicBezTo>
                <a:cubicBezTo>
                  <a:pt x="1450041" y="1680883"/>
                  <a:pt x="775447" y="1992406"/>
                  <a:pt x="766482" y="2057400"/>
                </a:cubicBezTo>
              </a:path>
            </a:pathLst>
          </a:custGeom>
          <a:noFill/>
          <a:ln cap="flat" cmpd="sng" w="1270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6"/>
          <p:cNvSpPr txBox="1"/>
          <p:nvPr/>
        </p:nvSpPr>
        <p:spPr>
          <a:xfrm>
            <a:off x="1058325" y="1259425"/>
            <a:ext cx="10011900" cy="52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91" name="Google Shape;391;p3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37"/>
          <p:cNvPicPr preferRelativeResize="0"/>
          <p:nvPr/>
        </p:nvPicPr>
        <p:blipFill rotWithShape="1">
          <a:blip r:embed="rId3">
            <a:alphaModFix/>
          </a:blip>
          <a:srcRect b="0" l="0" r="0" t="0"/>
          <a:stretch/>
        </p:blipFill>
        <p:spPr>
          <a:xfrm>
            <a:off x="7235029" y="421657"/>
            <a:ext cx="1409965" cy="1311267"/>
          </a:xfrm>
          <a:prstGeom prst="rect">
            <a:avLst/>
          </a:prstGeom>
          <a:noFill/>
          <a:ln>
            <a:noFill/>
          </a:ln>
        </p:spPr>
      </p:pic>
      <p:pic>
        <p:nvPicPr>
          <p:cNvPr id="397" name="Google Shape;397;p37"/>
          <p:cNvPicPr preferRelativeResize="0"/>
          <p:nvPr/>
        </p:nvPicPr>
        <p:blipFill rotWithShape="1">
          <a:blip r:embed="rId3">
            <a:alphaModFix/>
          </a:blip>
          <a:srcRect b="0" l="0" r="0" t="0"/>
          <a:stretch/>
        </p:blipFill>
        <p:spPr>
          <a:xfrm>
            <a:off x="10096236" y="5125076"/>
            <a:ext cx="1409965" cy="1311267"/>
          </a:xfrm>
          <a:prstGeom prst="rect">
            <a:avLst/>
          </a:prstGeom>
          <a:noFill/>
          <a:ln>
            <a:noFill/>
          </a:ln>
        </p:spPr>
      </p:pic>
      <p:sp>
        <p:nvSpPr>
          <p:cNvPr id="398" name="Google Shape;398;p37"/>
          <p:cNvSpPr/>
          <p:nvPr/>
        </p:nvSpPr>
        <p:spPr>
          <a:xfrm rot="-5400000">
            <a:off x="7192766" y="1448668"/>
            <a:ext cx="4944850" cy="3200594"/>
          </a:xfrm>
          <a:custGeom>
            <a:rect b="b" l="l" r="r" t="t"/>
            <a:pathLst>
              <a:path extrusionOk="0" h="1244915" w="1923367">
                <a:moveTo>
                  <a:pt x="1798906" y="1244915"/>
                </a:moveTo>
                <a:lnTo>
                  <a:pt x="124460" y="1244915"/>
                </a:lnTo>
                <a:cubicBezTo>
                  <a:pt x="55880" y="1244915"/>
                  <a:pt x="0" y="1189034"/>
                  <a:pt x="0" y="1120454"/>
                </a:cubicBezTo>
                <a:lnTo>
                  <a:pt x="0" y="124460"/>
                </a:lnTo>
                <a:cubicBezTo>
                  <a:pt x="0" y="55880"/>
                  <a:pt x="55880" y="0"/>
                  <a:pt x="124460" y="0"/>
                </a:cubicBezTo>
                <a:lnTo>
                  <a:pt x="1798907" y="0"/>
                </a:lnTo>
                <a:cubicBezTo>
                  <a:pt x="1867487" y="0"/>
                  <a:pt x="1923367" y="55880"/>
                  <a:pt x="1923367" y="124460"/>
                </a:cubicBezTo>
                <a:lnTo>
                  <a:pt x="1923367" y="1120455"/>
                </a:lnTo>
                <a:cubicBezTo>
                  <a:pt x="1923367" y="1189035"/>
                  <a:pt x="1867487" y="1244915"/>
                  <a:pt x="1798907" y="1244915"/>
                </a:cubicBezTo>
                <a:close/>
              </a:path>
            </a:pathLst>
          </a:custGeom>
          <a:solidFill>
            <a:srgbClr val="75C7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7"/>
          <p:cNvGrpSpPr/>
          <p:nvPr/>
        </p:nvGrpSpPr>
        <p:grpSpPr>
          <a:xfrm>
            <a:off x="276367" y="2861530"/>
            <a:ext cx="4999725" cy="3004719"/>
            <a:chOff x="0" y="-1549421"/>
            <a:chExt cx="9999450" cy="6009436"/>
          </a:xfrm>
        </p:grpSpPr>
        <p:sp>
          <p:nvSpPr>
            <p:cNvPr id="400" name="Google Shape;400;p37"/>
            <p:cNvSpPr txBox="1"/>
            <p:nvPr/>
          </p:nvSpPr>
          <p:spPr>
            <a:xfrm>
              <a:off x="1352550" y="-1549421"/>
              <a:ext cx="8646900" cy="13593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b="1" lang="pt-BR" sz="4800">
                  <a:solidFill>
                    <a:srgbClr val="3F3F3F"/>
                  </a:solidFill>
                  <a:latin typeface="Playfair Display"/>
                  <a:ea typeface="Playfair Display"/>
                  <a:cs typeface="Playfair Display"/>
                  <a:sym typeface="Playfair Display"/>
                </a:rPr>
                <a:t>Obrigada!</a:t>
              </a:r>
              <a:endParaRPr b="1" sz="4800">
                <a:solidFill>
                  <a:srgbClr val="3F3F3F"/>
                </a:solidFill>
                <a:latin typeface="Playfair Display"/>
                <a:ea typeface="Playfair Display"/>
                <a:cs typeface="Playfair Display"/>
                <a:sym typeface="Playfair Display"/>
              </a:endParaRPr>
            </a:p>
          </p:txBody>
        </p:sp>
        <p:sp>
          <p:nvSpPr>
            <p:cNvPr id="401" name="Google Shape;401;p37"/>
            <p:cNvSpPr txBox="1"/>
            <p:nvPr/>
          </p:nvSpPr>
          <p:spPr>
            <a:xfrm>
              <a:off x="0" y="2618221"/>
              <a:ext cx="8646780" cy="701604"/>
            </a:xfrm>
            <a:prstGeom prst="rect">
              <a:avLst/>
            </a:prstGeom>
            <a:noFill/>
            <a:ln>
              <a:noFill/>
            </a:ln>
          </p:spPr>
          <p:txBody>
            <a:bodyPr anchorCtr="0" anchor="t" bIns="0" lIns="0" spcFirstLastPara="1" rIns="0" wrap="square" tIns="0">
              <a:noAutofit/>
            </a:bodyPr>
            <a:lstStyle/>
            <a:p>
              <a:pPr indent="0" lvl="0" marL="0" marR="0" rtl="0" algn="l">
                <a:lnSpc>
                  <a:spcPct val="139990"/>
                </a:lnSpc>
                <a:spcBef>
                  <a:spcPts val="0"/>
                </a:spcBef>
                <a:spcAft>
                  <a:spcPts val="0"/>
                </a:spcAft>
                <a:buNone/>
              </a:pPr>
              <a:r>
                <a:t/>
              </a:r>
              <a:endParaRPr sz="2133">
                <a:solidFill>
                  <a:srgbClr val="000000"/>
                </a:solidFill>
                <a:latin typeface="Muli"/>
                <a:ea typeface="Muli"/>
                <a:cs typeface="Muli"/>
                <a:sym typeface="Muli"/>
              </a:endParaRPr>
            </a:p>
          </p:txBody>
        </p:sp>
        <p:sp>
          <p:nvSpPr>
            <p:cNvPr id="402" name="Google Shape;402;p37"/>
            <p:cNvSpPr txBox="1"/>
            <p:nvPr/>
          </p:nvSpPr>
          <p:spPr>
            <a:xfrm>
              <a:off x="0" y="3758411"/>
              <a:ext cx="8646780" cy="701604"/>
            </a:xfrm>
            <a:prstGeom prst="rect">
              <a:avLst/>
            </a:prstGeom>
            <a:noFill/>
            <a:ln>
              <a:noFill/>
            </a:ln>
          </p:spPr>
          <p:txBody>
            <a:bodyPr anchorCtr="0" anchor="t" bIns="0" lIns="0" spcFirstLastPara="1" rIns="0" wrap="square" tIns="0">
              <a:noAutofit/>
            </a:bodyPr>
            <a:lstStyle/>
            <a:p>
              <a:pPr indent="0" lvl="0" marL="0" marR="0" rtl="0" algn="l">
                <a:lnSpc>
                  <a:spcPct val="139990"/>
                </a:lnSpc>
                <a:spcBef>
                  <a:spcPts val="0"/>
                </a:spcBef>
                <a:spcAft>
                  <a:spcPts val="0"/>
                </a:spcAft>
                <a:buNone/>
              </a:pPr>
              <a:r>
                <a:t/>
              </a:r>
              <a:endParaRPr sz="2133">
                <a:solidFill>
                  <a:srgbClr val="000000"/>
                </a:solidFill>
                <a:latin typeface="Muli"/>
                <a:ea typeface="Muli"/>
                <a:cs typeface="Muli"/>
                <a:sym typeface="Muli"/>
              </a:endParaRPr>
            </a:p>
          </p:txBody>
        </p:sp>
      </p:grpSp>
      <p:pic>
        <p:nvPicPr>
          <p:cNvPr id="403" name="Google Shape;403;p37"/>
          <p:cNvPicPr preferRelativeResize="0"/>
          <p:nvPr/>
        </p:nvPicPr>
        <p:blipFill rotWithShape="1">
          <a:blip r:embed="rId4">
            <a:alphaModFix/>
          </a:blip>
          <a:srcRect b="0" l="0" r="0" t="0"/>
          <a:stretch/>
        </p:blipFill>
        <p:spPr>
          <a:xfrm>
            <a:off x="5953802" y="1438629"/>
            <a:ext cx="5382382" cy="4575025"/>
          </a:xfrm>
          <a:prstGeom prst="rect">
            <a:avLst/>
          </a:prstGeom>
          <a:noFill/>
          <a:ln>
            <a:noFill/>
          </a:ln>
        </p:spPr>
      </p:pic>
      <p:sp>
        <p:nvSpPr>
          <p:cNvPr id="404" name="Google Shape;404;p37"/>
          <p:cNvSpPr txBox="1"/>
          <p:nvPr/>
        </p:nvSpPr>
        <p:spPr>
          <a:xfrm>
            <a:off x="917575" y="4259750"/>
            <a:ext cx="4438500" cy="13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Andresa Camargo - </a:t>
            </a:r>
            <a:r>
              <a:rPr lang="pt-BR" u="sng">
                <a:solidFill>
                  <a:schemeClr val="hlink"/>
                </a:solidFill>
                <a:highlight>
                  <a:srgbClr val="FFFFFF"/>
                </a:highlight>
                <a:latin typeface="Roboto"/>
                <a:ea typeface="Roboto"/>
                <a:cs typeface="Roboto"/>
                <a:sym typeface="Roboto"/>
                <a:hlinkClick r:id="rId5"/>
              </a:rPr>
              <a:t>andresa.vs@gmail.com</a:t>
            </a:r>
            <a:endParaRPr>
              <a:latin typeface="Calibri"/>
              <a:ea typeface="Calibri"/>
              <a:cs typeface="Calibri"/>
              <a:sym typeface="Calibri"/>
            </a:endParaRPr>
          </a:p>
          <a:p>
            <a:pPr indent="0" lvl="0" marL="0" rtl="0" algn="l">
              <a:spcBef>
                <a:spcPts val="0"/>
              </a:spcBef>
              <a:spcAft>
                <a:spcPts val="0"/>
              </a:spcAft>
              <a:buNone/>
            </a:pPr>
            <a:r>
              <a:rPr lang="pt-BR">
                <a:latin typeface="Calibri"/>
                <a:ea typeface="Calibri"/>
                <a:cs typeface="Calibri"/>
                <a:sym typeface="Calibri"/>
              </a:rPr>
              <a:t>Barbara Guimarães - </a:t>
            </a:r>
            <a:r>
              <a:rPr lang="pt-BR" u="sng">
                <a:solidFill>
                  <a:schemeClr val="hlink"/>
                </a:solidFill>
                <a:highlight>
                  <a:srgbClr val="FFFFFF"/>
                </a:highlight>
                <a:latin typeface="Roboto"/>
                <a:ea typeface="Roboto"/>
                <a:cs typeface="Roboto"/>
                <a:sym typeface="Roboto"/>
                <a:hlinkClick r:id="rId6"/>
              </a:rPr>
              <a:t>barbara.ribeiro_star@hotmail.com</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pt-BR">
                <a:solidFill>
                  <a:srgbClr val="222222"/>
                </a:solidFill>
                <a:highlight>
                  <a:srgbClr val="FFFFFF"/>
                </a:highlight>
                <a:latin typeface="Roboto"/>
                <a:ea typeface="Roboto"/>
                <a:cs typeface="Roboto"/>
                <a:sym typeface="Roboto"/>
              </a:rPr>
              <a:t>Jessica Silva - </a:t>
            </a:r>
            <a:r>
              <a:rPr lang="pt-BR" u="sng">
                <a:solidFill>
                  <a:schemeClr val="hlink"/>
                </a:solidFill>
                <a:highlight>
                  <a:srgbClr val="FFFFFF"/>
                </a:highlight>
                <a:latin typeface="Roboto"/>
                <a:ea typeface="Roboto"/>
                <a:cs typeface="Roboto"/>
                <a:sym typeface="Roboto"/>
                <a:hlinkClick r:id="rId7"/>
              </a:rPr>
              <a:t>ssx.jessica@gmail.com</a:t>
            </a:r>
            <a:endParaRPr>
              <a:latin typeface="Calibri"/>
              <a:ea typeface="Calibri"/>
              <a:cs typeface="Calibri"/>
              <a:sym typeface="Calibri"/>
            </a:endParaRPr>
          </a:p>
          <a:p>
            <a:pPr indent="0" lvl="0" marL="0" rtl="0" algn="l">
              <a:spcBef>
                <a:spcPts val="0"/>
              </a:spcBef>
              <a:spcAft>
                <a:spcPts val="0"/>
              </a:spcAft>
              <a:buNone/>
            </a:pPr>
            <a:r>
              <a:rPr lang="pt-BR">
                <a:latin typeface="Calibri"/>
                <a:ea typeface="Calibri"/>
                <a:cs typeface="Calibri"/>
                <a:sym typeface="Calibri"/>
              </a:rPr>
              <a:t>Karen Miuki - </a:t>
            </a:r>
            <a:r>
              <a:rPr lang="pt-BR" u="sng">
                <a:solidFill>
                  <a:schemeClr val="hlink"/>
                </a:solidFill>
                <a:highlight>
                  <a:srgbClr val="FFFFFF"/>
                </a:highlight>
                <a:latin typeface="Roboto"/>
                <a:ea typeface="Roboto"/>
                <a:cs typeface="Roboto"/>
                <a:sym typeface="Roboto"/>
                <a:hlinkClick r:id="rId8"/>
              </a:rPr>
              <a:t>karenmiuki@gmail.com</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rPr lang="pt-BR">
                <a:solidFill>
                  <a:srgbClr val="222222"/>
                </a:solidFill>
                <a:highlight>
                  <a:srgbClr val="FFFFFF"/>
                </a:highlight>
                <a:latin typeface="Roboto"/>
                <a:ea typeface="Roboto"/>
                <a:cs typeface="Roboto"/>
                <a:sym typeface="Roboto"/>
              </a:rPr>
              <a:t>Renata Souza - </a:t>
            </a:r>
            <a:r>
              <a:rPr lang="pt-BR" u="sng">
                <a:solidFill>
                  <a:schemeClr val="hlink"/>
                </a:solidFill>
                <a:highlight>
                  <a:srgbClr val="FFFFFF"/>
                </a:highlight>
                <a:latin typeface="Roboto"/>
                <a:ea typeface="Roboto"/>
                <a:cs typeface="Roboto"/>
                <a:sym typeface="Roboto"/>
                <a:hlinkClick r:id="rId9"/>
              </a:rPr>
              <a:t>renatta_c@outlook.com</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2" name="Shape 122"/>
        <p:cNvGrpSpPr/>
        <p:nvPr/>
      </p:nvGrpSpPr>
      <p:grpSpPr>
        <a:xfrm>
          <a:off x="0" y="0"/>
          <a:ext cx="0" cy="0"/>
          <a:chOff x="0" y="0"/>
          <a:chExt cx="0" cy="0"/>
        </a:xfrm>
      </p:grpSpPr>
      <p:sp>
        <p:nvSpPr>
          <p:cNvPr id="123" name="Google Shape;123;p15"/>
          <p:cNvSpPr txBox="1"/>
          <p:nvPr/>
        </p:nvSpPr>
        <p:spPr>
          <a:xfrm>
            <a:off x="5450613" y="3971925"/>
            <a:ext cx="4514850" cy="138499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pt-BR" sz="2800">
                <a:solidFill>
                  <a:schemeClr val="dk1"/>
                </a:solidFill>
                <a:latin typeface="Arial"/>
                <a:ea typeface="Arial"/>
                <a:cs typeface="Arial"/>
                <a:sym typeface="Arial"/>
              </a:rPr>
              <a:t>Problema</a:t>
            </a:r>
            <a:endParaRPr/>
          </a:p>
          <a:p>
            <a:pPr indent="0" lvl="0" marL="0" marR="0" rtl="0" algn="r">
              <a:spcBef>
                <a:spcPts val="0"/>
              </a:spcBef>
              <a:spcAft>
                <a:spcPts val="0"/>
              </a:spcAft>
              <a:buNone/>
            </a:pPr>
            <a:r>
              <a:rPr b="1" lang="pt-BR" sz="2800">
                <a:solidFill>
                  <a:schemeClr val="dk1"/>
                </a:solidFill>
                <a:latin typeface="Arial"/>
                <a:ea typeface="Arial"/>
                <a:cs typeface="Arial"/>
                <a:sym typeface="Arial"/>
              </a:rPr>
              <a:t>Solu</a:t>
            </a:r>
            <a:r>
              <a:rPr lang="pt-BR" sz="2800">
                <a:solidFill>
                  <a:schemeClr val="dk1"/>
                </a:solidFill>
                <a:latin typeface="Arial"/>
                <a:ea typeface="Arial"/>
                <a:cs typeface="Arial"/>
                <a:sym typeface="Arial"/>
              </a:rPr>
              <a:t>çã</a:t>
            </a:r>
            <a:r>
              <a:rPr b="1" lang="pt-BR" sz="2800">
                <a:solidFill>
                  <a:schemeClr val="dk1"/>
                </a:solidFill>
                <a:latin typeface="Arial"/>
                <a:ea typeface="Arial"/>
                <a:cs typeface="Arial"/>
                <a:sym typeface="Arial"/>
              </a:rPr>
              <a:t>o</a:t>
            </a:r>
            <a:endParaRPr/>
          </a:p>
          <a:p>
            <a:pPr indent="0" lvl="0" marL="0" marR="0" rtl="0" algn="r">
              <a:spcBef>
                <a:spcPts val="0"/>
              </a:spcBef>
              <a:spcAft>
                <a:spcPts val="0"/>
              </a:spcAft>
              <a:buNone/>
            </a:pPr>
            <a:r>
              <a:rPr b="1" lang="pt-BR" sz="2800">
                <a:solidFill>
                  <a:schemeClr val="dk1"/>
                </a:solidFill>
                <a:latin typeface="Arial"/>
                <a:ea typeface="Arial"/>
                <a:cs typeface="Arial"/>
                <a:sym typeface="Arial"/>
              </a:rPr>
              <a:t>Li</a:t>
            </a:r>
            <a:r>
              <a:rPr lang="pt-BR" sz="2800">
                <a:solidFill>
                  <a:schemeClr val="dk1"/>
                </a:solidFill>
                <a:latin typeface="Arial"/>
                <a:ea typeface="Arial"/>
                <a:cs typeface="Arial"/>
                <a:sym typeface="Arial"/>
              </a:rPr>
              <a:t>çõ</a:t>
            </a:r>
            <a:r>
              <a:rPr b="1" lang="pt-BR" sz="2800">
                <a:solidFill>
                  <a:schemeClr val="dk1"/>
                </a:solidFill>
                <a:latin typeface="Arial"/>
                <a:ea typeface="Arial"/>
                <a:cs typeface="Arial"/>
                <a:sym typeface="Arial"/>
              </a:rPr>
              <a:t>es Aprendidas</a:t>
            </a:r>
            <a:endParaRPr b="1" sz="2800">
              <a:solidFill>
                <a:schemeClr val="dk1"/>
              </a:solidFill>
              <a:latin typeface="Arial"/>
              <a:ea typeface="Arial"/>
              <a:cs typeface="Arial"/>
              <a:sym typeface="Arial"/>
            </a:endParaRPr>
          </a:p>
        </p:txBody>
      </p:sp>
      <p:sp>
        <p:nvSpPr>
          <p:cNvPr id="124" name="Google Shape;124;p15"/>
          <p:cNvSpPr/>
          <p:nvPr/>
        </p:nvSpPr>
        <p:spPr>
          <a:xfrm>
            <a:off x="1981200" y="1505382"/>
            <a:ext cx="8610600" cy="4428600"/>
          </a:xfrm>
          <a:prstGeom prst="rect">
            <a:avLst/>
          </a:prstGeom>
          <a:noFill/>
          <a:ln cap="flat" cmpd="sng" w="254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latin typeface="Calibri"/>
              <a:ea typeface="Calibri"/>
              <a:cs typeface="Calibri"/>
              <a:sym typeface="Calibri"/>
            </a:endParaRPr>
          </a:p>
        </p:txBody>
      </p:sp>
      <p:sp>
        <p:nvSpPr>
          <p:cNvPr id="125" name="Google Shape;125;p15"/>
          <p:cNvSpPr txBox="1"/>
          <p:nvPr/>
        </p:nvSpPr>
        <p:spPr>
          <a:xfrm>
            <a:off x="1123950" y="923925"/>
            <a:ext cx="4514850" cy="175432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4700">
                <a:solidFill>
                  <a:schemeClr val="dk1"/>
                </a:solidFill>
                <a:latin typeface="Roboto Mono Medium"/>
                <a:ea typeface="Roboto Mono Medium"/>
                <a:cs typeface="Roboto Mono Medium"/>
                <a:sym typeface="Roboto Mono Medium"/>
              </a:rPr>
              <a:t>O que discutiremos</a:t>
            </a:r>
            <a:endParaRPr sz="4700">
              <a:solidFill>
                <a:schemeClr val="dk1"/>
              </a:solidFill>
              <a:latin typeface="Roboto Mono Medium"/>
              <a:ea typeface="Roboto Mono Medium"/>
              <a:cs typeface="Roboto Mono Medium"/>
              <a:sym typeface="Roboto Mono Medium"/>
            </a:endParaRPr>
          </a:p>
        </p:txBody>
      </p:sp>
      <p:sp>
        <p:nvSpPr>
          <p:cNvPr id="126" name="Google Shape;126;p15"/>
          <p:cNvSpPr/>
          <p:nvPr/>
        </p:nvSpPr>
        <p:spPr>
          <a:xfrm>
            <a:off x="10116902" y="1063547"/>
            <a:ext cx="1143600" cy="1268100"/>
          </a:xfrm>
          <a:prstGeom prst="rect">
            <a:avLst/>
          </a:prstGeom>
          <a:solidFill>
            <a:schemeClr val="lt1"/>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7" name="Google Shape;127;p15"/>
          <p:cNvCxnSpPr/>
          <p:nvPr/>
        </p:nvCxnSpPr>
        <p:spPr>
          <a:xfrm rot="10800000">
            <a:off x="3381375" y="1505382"/>
            <a:ext cx="2257425" cy="0"/>
          </a:xfrm>
          <a:prstGeom prst="straightConnector1">
            <a:avLst/>
          </a:prstGeom>
          <a:noFill/>
          <a:ln cap="flat" cmpd="sng" w="28575">
            <a:solidFill>
              <a:srgbClr val="434343"/>
            </a:solidFill>
            <a:prstDash val="solid"/>
            <a:miter lim="800000"/>
            <a:headEnd len="sm" w="sm" type="none"/>
            <a:tailEnd len="sm" w="sm" type="none"/>
          </a:ln>
        </p:spPr>
      </p:cxnSp>
      <p:sp>
        <p:nvSpPr>
          <p:cNvPr id="128" name="Google Shape;128;p15"/>
          <p:cNvSpPr/>
          <p:nvPr/>
        </p:nvSpPr>
        <p:spPr>
          <a:xfrm>
            <a:off x="6478900" y="3486425"/>
            <a:ext cx="3555600" cy="196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txBox="1"/>
          <p:nvPr/>
        </p:nvSpPr>
        <p:spPr>
          <a:xfrm>
            <a:off x="6844275" y="3971925"/>
            <a:ext cx="3924300" cy="16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300">
                <a:latin typeface="Playfair Display"/>
                <a:ea typeface="Playfair Display"/>
                <a:cs typeface="Playfair Display"/>
                <a:sym typeface="Playfair Display"/>
              </a:rPr>
              <a:t>Problema</a:t>
            </a:r>
            <a:endParaRPr sz="3300">
              <a:latin typeface="Playfair Display"/>
              <a:ea typeface="Playfair Display"/>
              <a:cs typeface="Playfair Display"/>
              <a:sym typeface="Playfair Display"/>
            </a:endParaRPr>
          </a:p>
          <a:p>
            <a:pPr indent="0" lvl="0" marL="0" rtl="0" algn="l">
              <a:spcBef>
                <a:spcPts val="0"/>
              </a:spcBef>
              <a:spcAft>
                <a:spcPts val="0"/>
              </a:spcAft>
              <a:buNone/>
            </a:pPr>
            <a:r>
              <a:rPr lang="pt-BR" sz="3300">
                <a:latin typeface="Playfair Display"/>
                <a:ea typeface="Playfair Display"/>
                <a:cs typeface="Playfair Display"/>
                <a:sym typeface="Playfair Display"/>
              </a:rPr>
              <a:t>Solução</a:t>
            </a:r>
            <a:endParaRPr sz="3300">
              <a:latin typeface="Playfair Display"/>
              <a:ea typeface="Playfair Display"/>
              <a:cs typeface="Playfair Display"/>
              <a:sym typeface="Playfair Display"/>
            </a:endParaRPr>
          </a:p>
          <a:p>
            <a:pPr indent="0" lvl="0" marL="0" rtl="0" algn="l">
              <a:spcBef>
                <a:spcPts val="0"/>
              </a:spcBef>
              <a:spcAft>
                <a:spcPts val="0"/>
              </a:spcAft>
              <a:buNone/>
            </a:pPr>
            <a:r>
              <a:rPr lang="pt-BR" sz="3300">
                <a:latin typeface="Playfair Display"/>
                <a:ea typeface="Playfair Display"/>
                <a:cs typeface="Playfair Display"/>
                <a:sym typeface="Playfair Display"/>
              </a:rPr>
              <a:t>Lições Aprendidas</a:t>
            </a:r>
            <a:endParaRPr sz="3300">
              <a:latin typeface="Playfair Display"/>
              <a:ea typeface="Playfair Display"/>
              <a:cs typeface="Playfair Display"/>
              <a:sym typeface="Playfair Display"/>
            </a:endParaRPr>
          </a:p>
        </p:txBody>
      </p:sp>
      <p:pic>
        <p:nvPicPr>
          <p:cNvPr id="130" name="Google Shape;130;p15"/>
          <p:cNvPicPr preferRelativeResize="0"/>
          <p:nvPr/>
        </p:nvPicPr>
        <p:blipFill>
          <a:blip r:embed="rId3">
            <a:alphaModFix/>
          </a:blip>
          <a:stretch>
            <a:fillRect/>
          </a:stretch>
        </p:blipFill>
        <p:spPr>
          <a:xfrm rot="754963">
            <a:off x="9596224" y="1010189"/>
            <a:ext cx="1676401" cy="1676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descr="Deploying Node.js Applications with Ansible | Milos Bejda - All ..." id="135" name="Google Shape;135;p16"/>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16"/>
          <p:cNvSpPr txBox="1"/>
          <p:nvPr/>
        </p:nvSpPr>
        <p:spPr>
          <a:xfrm>
            <a:off x="1683000" y="452600"/>
            <a:ext cx="8826000" cy="10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4000">
                <a:latin typeface="Calibri"/>
                <a:ea typeface="Calibri"/>
                <a:cs typeface="Calibri"/>
                <a:sym typeface="Calibri"/>
              </a:rPr>
              <a:t>Qual problema queremos resolver?</a:t>
            </a:r>
            <a:endParaRPr b="1" sz="4000">
              <a:latin typeface="Calibri"/>
              <a:ea typeface="Calibri"/>
              <a:cs typeface="Calibri"/>
              <a:sym typeface="Calibri"/>
            </a:endParaRPr>
          </a:p>
        </p:txBody>
      </p:sp>
      <p:sp>
        <p:nvSpPr>
          <p:cNvPr id="137" name="Google Shape;137;p16"/>
          <p:cNvSpPr txBox="1"/>
          <p:nvPr/>
        </p:nvSpPr>
        <p:spPr>
          <a:xfrm>
            <a:off x="460375" y="2256738"/>
            <a:ext cx="5322600" cy="23445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400">
                <a:latin typeface="Calibri"/>
                <a:ea typeface="Calibri"/>
                <a:cs typeface="Calibri"/>
                <a:sym typeface="Calibri"/>
              </a:rPr>
              <a:t>Armazenamento de baixo custo e resiliente para as imagens do cadastro da Conta Neon.</a:t>
            </a:r>
            <a:endParaRPr b="1" sz="2400">
              <a:latin typeface="Calibri"/>
              <a:ea typeface="Calibri"/>
              <a:cs typeface="Calibri"/>
              <a:sym typeface="Calibri"/>
            </a:endParaRPr>
          </a:p>
        </p:txBody>
      </p:sp>
      <p:grpSp>
        <p:nvGrpSpPr>
          <p:cNvPr id="138" name="Google Shape;138;p16"/>
          <p:cNvGrpSpPr/>
          <p:nvPr/>
        </p:nvGrpSpPr>
        <p:grpSpPr>
          <a:xfrm>
            <a:off x="7251620" y="2156150"/>
            <a:ext cx="4496693" cy="2645614"/>
            <a:chOff x="3581525" y="4382775"/>
            <a:chExt cx="4046700" cy="2319900"/>
          </a:xfrm>
        </p:grpSpPr>
        <p:grpSp>
          <p:nvGrpSpPr>
            <p:cNvPr id="139" name="Google Shape;139;p16"/>
            <p:cNvGrpSpPr/>
            <p:nvPr/>
          </p:nvGrpSpPr>
          <p:grpSpPr>
            <a:xfrm>
              <a:off x="3581525" y="4382775"/>
              <a:ext cx="4046700" cy="2319900"/>
              <a:chOff x="7664825" y="4333575"/>
              <a:chExt cx="4046700" cy="2319900"/>
            </a:xfrm>
          </p:grpSpPr>
          <p:sp>
            <p:nvSpPr>
              <p:cNvPr id="140" name="Google Shape;140;p16"/>
              <p:cNvSpPr/>
              <p:nvPr/>
            </p:nvSpPr>
            <p:spPr>
              <a:xfrm>
                <a:off x="7664825" y="4333575"/>
                <a:ext cx="4046700" cy="23199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eploying Node.js Applications with Ansible | Milos Bejda - All ..." id="141" name="Google Shape;141;p16"/>
              <p:cNvPicPr preferRelativeResize="0"/>
              <p:nvPr/>
            </p:nvPicPr>
            <p:blipFill rotWithShape="1">
              <a:blip r:embed="rId3">
                <a:alphaModFix/>
              </a:blip>
              <a:srcRect b="0" l="0" r="0" t="0"/>
              <a:stretch/>
            </p:blipFill>
            <p:spPr>
              <a:xfrm>
                <a:off x="9265677" y="4672492"/>
                <a:ext cx="769937" cy="769937"/>
              </a:xfrm>
              <a:prstGeom prst="rect">
                <a:avLst/>
              </a:prstGeom>
              <a:noFill/>
              <a:ln>
                <a:noFill/>
              </a:ln>
            </p:spPr>
          </p:pic>
          <p:pic>
            <p:nvPicPr>
              <p:cNvPr descr="Criando sua conta Gratuita na AWS" id="142" name="Google Shape;142;p16"/>
              <p:cNvPicPr preferRelativeResize="0"/>
              <p:nvPr/>
            </p:nvPicPr>
            <p:blipFill rotWithShape="1">
              <a:blip r:embed="rId4">
                <a:alphaModFix/>
              </a:blip>
              <a:srcRect b="0" l="0" r="0" t="0"/>
              <a:stretch/>
            </p:blipFill>
            <p:spPr>
              <a:xfrm>
                <a:off x="10123187" y="4640354"/>
                <a:ext cx="1069433" cy="802075"/>
              </a:xfrm>
              <a:prstGeom prst="rect">
                <a:avLst/>
              </a:prstGeom>
              <a:noFill/>
              <a:ln>
                <a:noFill/>
              </a:ln>
            </p:spPr>
          </p:pic>
          <p:pic>
            <p:nvPicPr>
              <p:cNvPr descr="usa Jenkins e não encontrou o que precisa? Faça o seu plugin ..." id="143" name="Google Shape;143;p16"/>
              <p:cNvPicPr preferRelativeResize="0"/>
              <p:nvPr/>
            </p:nvPicPr>
            <p:blipFill rotWithShape="1">
              <a:blip r:embed="rId5">
                <a:alphaModFix/>
              </a:blip>
              <a:srcRect b="0" l="0" r="0" t="0"/>
              <a:stretch/>
            </p:blipFill>
            <p:spPr>
              <a:xfrm>
                <a:off x="10328448" y="5442429"/>
                <a:ext cx="658910" cy="910935"/>
              </a:xfrm>
              <a:prstGeom prst="rect">
                <a:avLst/>
              </a:prstGeom>
              <a:noFill/>
              <a:ln>
                <a:noFill/>
              </a:ln>
            </p:spPr>
          </p:pic>
          <p:pic>
            <p:nvPicPr>
              <p:cNvPr descr="Github | Baixe Vetores, Fotos e arquivos PSD Grátis" id="144" name="Google Shape;144;p16"/>
              <p:cNvPicPr preferRelativeResize="0"/>
              <p:nvPr/>
            </p:nvPicPr>
            <p:blipFill rotWithShape="1">
              <a:blip r:embed="rId6">
                <a:alphaModFix/>
              </a:blip>
              <a:srcRect b="0" l="0" r="0" t="0"/>
              <a:stretch/>
            </p:blipFill>
            <p:spPr>
              <a:xfrm>
                <a:off x="9299468" y="5584038"/>
                <a:ext cx="702353" cy="702353"/>
              </a:xfrm>
              <a:prstGeom prst="rect">
                <a:avLst/>
              </a:prstGeom>
              <a:noFill/>
              <a:ln>
                <a:noFill/>
              </a:ln>
            </p:spPr>
          </p:pic>
          <p:pic>
            <p:nvPicPr>
              <p:cNvPr id="145" name="Google Shape;145;p16"/>
              <p:cNvPicPr preferRelativeResize="0"/>
              <p:nvPr/>
            </p:nvPicPr>
            <p:blipFill>
              <a:blip r:embed="rId7">
                <a:alphaModFix/>
              </a:blip>
              <a:stretch>
                <a:fillRect/>
              </a:stretch>
            </p:blipFill>
            <p:spPr>
              <a:xfrm>
                <a:off x="7959225" y="5157039"/>
                <a:ext cx="897301" cy="672976"/>
              </a:xfrm>
              <a:prstGeom prst="rect">
                <a:avLst/>
              </a:prstGeom>
              <a:noFill/>
              <a:ln>
                <a:noFill/>
              </a:ln>
            </p:spPr>
          </p:pic>
          <p:cxnSp>
            <p:nvCxnSpPr>
              <p:cNvPr id="146" name="Google Shape;146;p16"/>
              <p:cNvCxnSpPr/>
              <p:nvPr/>
            </p:nvCxnSpPr>
            <p:spPr>
              <a:xfrm flipH="1">
                <a:off x="9049525" y="4722875"/>
                <a:ext cx="19800" cy="1436400"/>
              </a:xfrm>
              <a:prstGeom prst="straightConnector1">
                <a:avLst/>
              </a:prstGeom>
              <a:noFill/>
              <a:ln cap="flat" cmpd="sng" w="9525">
                <a:solidFill>
                  <a:schemeClr val="dk2"/>
                </a:solidFill>
                <a:prstDash val="solid"/>
                <a:round/>
                <a:headEnd len="med" w="med" type="none"/>
                <a:tailEnd len="med" w="med" type="none"/>
              </a:ln>
            </p:spPr>
          </p:cxnSp>
        </p:grpSp>
        <p:sp>
          <p:nvSpPr>
            <p:cNvPr id="147" name="Google Shape;147;p16"/>
            <p:cNvSpPr txBox="1"/>
            <p:nvPr/>
          </p:nvSpPr>
          <p:spPr>
            <a:xfrm>
              <a:off x="3581525" y="4447375"/>
              <a:ext cx="1367400" cy="5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1800">
                  <a:latin typeface="Calibri"/>
                  <a:ea typeface="Calibri"/>
                  <a:cs typeface="Calibri"/>
                  <a:sym typeface="Calibri"/>
                </a:rPr>
                <a:t>Como?</a:t>
              </a:r>
              <a:endParaRPr b="1" sz="1800">
                <a:latin typeface="Calibri"/>
                <a:ea typeface="Calibri"/>
                <a:cs typeface="Calibri"/>
                <a:sym typeface="Calibri"/>
              </a:endParaRPr>
            </a:p>
          </p:txBody>
        </p:sp>
      </p:grpSp>
      <p:grpSp>
        <p:nvGrpSpPr>
          <p:cNvPr id="148" name="Google Shape;148;p16"/>
          <p:cNvGrpSpPr/>
          <p:nvPr/>
        </p:nvGrpSpPr>
        <p:grpSpPr>
          <a:xfrm>
            <a:off x="0" y="5127900"/>
            <a:ext cx="12192000" cy="1730100"/>
            <a:chOff x="-149450" y="7375400"/>
            <a:chExt cx="12192000" cy="1730100"/>
          </a:xfrm>
        </p:grpSpPr>
        <p:sp>
          <p:nvSpPr>
            <p:cNvPr id="149" name="Google Shape;149;p16"/>
            <p:cNvSpPr/>
            <p:nvPr/>
          </p:nvSpPr>
          <p:spPr>
            <a:xfrm>
              <a:off x="-149450" y="7375400"/>
              <a:ext cx="12192000" cy="1730100"/>
            </a:xfrm>
            <a:prstGeom prst="rect">
              <a:avLst/>
            </a:prstGeom>
            <a:solidFill>
              <a:srgbClr val="00A9EE"/>
            </a:solidFill>
            <a:ln cap="flat" cmpd="sng" w="12700">
              <a:solidFill>
                <a:srgbClr val="DDEAF6"/>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0" name="Google Shape;150;p16"/>
            <p:cNvPicPr preferRelativeResize="0"/>
            <p:nvPr/>
          </p:nvPicPr>
          <p:blipFill>
            <a:blip r:embed="rId8">
              <a:alphaModFix/>
            </a:blip>
            <a:stretch>
              <a:fillRect/>
            </a:stretch>
          </p:blipFill>
          <p:spPr>
            <a:xfrm>
              <a:off x="-149450" y="7438247"/>
              <a:ext cx="2857500" cy="1600200"/>
            </a:xfrm>
            <a:prstGeom prst="rect">
              <a:avLst/>
            </a:prstGeom>
            <a:noFill/>
            <a:ln>
              <a:noFill/>
            </a:ln>
          </p:spPr>
        </p:pic>
        <p:pic>
          <p:nvPicPr>
            <p:cNvPr id="151" name="Google Shape;151;p16"/>
            <p:cNvPicPr preferRelativeResize="0"/>
            <p:nvPr/>
          </p:nvPicPr>
          <p:blipFill>
            <a:blip r:embed="rId9">
              <a:alphaModFix/>
            </a:blip>
            <a:stretch>
              <a:fillRect/>
            </a:stretch>
          </p:blipFill>
          <p:spPr>
            <a:xfrm>
              <a:off x="8757673" y="7379548"/>
              <a:ext cx="3284876" cy="17258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7"/>
          <p:cNvSpPr/>
          <p:nvPr/>
        </p:nvSpPr>
        <p:spPr>
          <a:xfrm rot="-8277516">
            <a:off x="-814440" y="4080625"/>
            <a:ext cx="1628879" cy="1836000"/>
          </a:xfrm>
          <a:prstGeom prst="rtTriangle">
            <a:avLst/>
          </a:prstGeom>
          <a:solidFill>
            <a:srgbClr val="00A9F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17"/>
          <p:cNvSpPr/>
          <p:nvPr/>
        </p:nvSpPr>
        <p:spPr>
          <a:xfrm rot="-8277516">
            <a:off x="-327995" y="4458624"/>
            <a:ext cx="958160" cy="1080000"/>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58" name="Google Shape;158;p17"/>
          <p:cNvGrpSpPr/>
          <p:nvPr/>
        </p:nvGrpSpPr>
        <p:grpSpPr>
          <a:xfrm>
            <a:off x="318855" y="2480090"/>
            <a:ext cx="897244" cy="904542"/>
            <a:chOff x="591571" y="2641559"/>
            <a:chExt cx="897244" cy="904542"/>
          </a:xfrm>
        </p:grpSpPr>
        <p:sp>
          <p:nvSpPr>
            <p:cNvPr id="159" name="Google Shape;159;p17"/>
            <p:cNvSpPr/>
            <p:nvPr/>
          </p:nvSpPr>
          <p:spPr>
            <a:xfrm rot="-8419644">
              <a:off x="734193" y="2760039"/>
              <a:ext cx="612000" cy="667582"/>
            </a:xfrm>
            <a:prstGeom prst="rtTriangle">
              <a:avLst/>
            </a:prstGeom>
            <a:solidFill>
              <a:srgbClr val="FFC800"/>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17"/>
            <p:cNvSpPr/>
            <p:nvPr/>
          </p:nvSpPr>
          <p:spPr>
            <a:xfrm rot="-8419644">
              <a:off x="945410" y="2886534"/>
              <a:ext cx="330025" cy="360000"/>
            </a:xfrm>
            <a:prstGeom prst="rtTriangle">
              <a:avLst/>
            </a:prstGeom>
            <a:solidFill>
              <a:schemeClr val="lt1"/>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1" name="Google Shape;161;p17"/>
          <p:cNvGrpSpPr/>
          <p:nvPr/>
        </p:nvGrpSpPr>
        <p:grpSpPr>
          <a:xfrm>
            <a:off x="112229" y="1477656"/>
            <a:ext cx="369453" cy="372459"/>
            <a:chOff x="591571" y="2641559"/>
            <a:chExt cx="897244" cy="904542"/>
          </a:xfrm>
        </p:grpSpPr>
        <p:sp>
          <p:nvSpPr>
            <p:cNvPr id="162" name="Google Shape;162;p17"/>
            <p:cNvSpPr/>
            <p:nvPr/>
          </p:nvSpPr>
          <p:spPr>
            <a:xfrm rot="-8419644">
              <a:off x="734193" y="2760039"/>
              <a:ext cx="612000" cy="667582"/>
            </a:xfrm>
            <a:prstGeom prst="rtTriangle">
              <a:avLst/>
            </a:prstGeom>
            <a:solidFill>
              <a:srgbClr val="FFC800"/>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17"/>
            <p:cNvSpPr/>
            <p:nvPr/>
          </p:nvSpPr>
          <p:spPr>
            <a:xfrm rot="-8419644">
              <a:off x="945410" y="2886534"/>
              <a:ext cx="330025" cy="360000"/>
            </a:xfrm>
            <a:prstGeom prst="rtTriangle">
              <a:avLst/>
            </a:prstGeom>
            <a:solidFill>
              <a:schemeClr val="lt1"/>
            </a:solidFill>
            <a:ln cap="flat" cmpd="sng" w="12700">
              <a:solidFill>
                <a:srgbClr val="FFC8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4" name="Google Shape;164;p17"/>
          <p:cNvSpPr txBox="1"/>
          <p:nvPr/>
        </p:nvSpPr>
        <p:spPr>
          <a:xfrm>
            <a:off x="179249" y="230275"/>
            <a:ext cx="15840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400">
                <a:solidFill>
                  <a:schemeClr val="dk1"/>
                </a:solidFill>
                <a:latin typeface="Roboto Mono"/>
                <a:ea typeface="Roboto Mono"/>
                <a:cs typeface="Roboto Mono"/>
                <a:sym typeface="Roboto Mono"/>
              </a:rPr>
              <a:t>Solução</a:t>
            </a:r>
            <a:endParaRPr b="1" sz="2400">
              <a:solidFill>
                <a:schemeClr val="dk1"/>
              </a:solidFill>
              <a:latin typeface="Roboto Mono"/>
              <a:ea typeface="Roboto Mono"/>
              <a:cs typeface="Roboto Mono"/>
              <a:sym typeface="Roboto Mono"/>
            </a:endParaRPr>
          </a:p>
          <a:p>
            <a:pPr indent="0" lvl="0" marL="0" marR="0" rtl="0" algn="l">
              <a:spcBef>
                <a:spcPts val="0"/>
              </a:spcBef>
              <a:spcAft>
                <a:spcPts val="0"/>
              </a:spcAft>
              <a:buNone/>
            </a:pPr>
            <a:r>
              <a:t/>
            </a:r>
            <a:endParaRPr b="1" sz="2400">
              <a:solidFill>
                <a:schemeClr val="dk1"/>
              </a:solidFill>
              <a:latin typeface="Roboto Mono"/>
              <a:ea typeface="Roboto Mono"/>
              <a:cs typeface="Roboto Mono"/>
              <a:sym typeface="Roboto Mono"/>
            </a:endParaRPr>
          </a:p>
        </p:txBody>
      </p:sp>
      <p:pic>
        <p:nvPicPr>
          <p:cNvPr id="165" name="Google Shape;165;p17"/>
          <p:cNvPicPr preferRelativeResize="0"/>
          <p:nvPr/>
        </p:nvPicPr>
        <p:blipFill>
          <a:blip r:embed="rId3">
            <a:alphaModFix/>
          </a:blip>
          <a:stretch>
            <a:fillRect/>
          </a:stretch>
        </p:blipFill>
        <p:spPr>
          <a:xfrm>
            <a:off x="2036775" y="191337"/>
            <a:ext cx="9795791" cy="6475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9" name="Shape 169"/>
        <p:cNvGrpSpPr/>
        <p:nvPr/>
      </p:nvGrpSpPr>
      <p:grpSpPr>
        <a:xfrm>
          <a:off x="0" y="0"/>
          <a:ext cx="0" cy="0"/>
          <a:chOff x="0" y="0"/>
          <a:chExt cx="0" cy="0"/>
        </a:xfrm>
      </p:grpSpPr>
      <p:pic>
        <p:nvPicPr>
          <p:cNvPr id="170" name="Google Shape;170;p18"/>
          <p:cNvPicPr preferRelativeResize="0"/>
          <p:nvPr/>
        </p:nvPicPr>
        <p:blipFill>
          <a:blip r:embed="rId3">
            <a:alphaModFix/>
          </a:blip>
          <a:stretch>
            <a:fillRect/>
          </a:stretch>
        </p:blipFill>
        <p:spPr>
          <a:xfrm>
            <a:off x="0" y="-52150"/>
            <a:ext cx="12261600" cy="69179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9"/>
          <p:cNvSpPr txBox="1"/>
          <p:nvPr/>
        </p:nvSpPr>
        <p:spPr>
          <a:xfrm>
            <a:off x="2616500" y="973100"/>
            <a:ext cx="29913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Roboto Mono Medium"/>
                <a:ea typeface="Roboto Mono Medium"/>
                <a:cs typeface="Roboto Mono Medium"/>
                <a:sym typeface="Roboto Mono Medium"/>
              </a:rPr>
              <a:t>Repositório Desenvolvedor</a:t>
            </a:r>
            <a:endParaRPr>
              <a:latin typeface="Roboto Mono Medium"/>
              <a:ea typeface="Roboto Mono Medium"/>
              <a:cs typeface="Roboto Mono Medium"/>
              <a:sym typeface="Roboto Mono Medium"/>
            </a:endParaRPr>
          </a:p>
        </p:txBody>
      </p:sp>
      <p:sp>
        <p:nvSpPr>
          <p:cNvPr id="176" name="Google Shape;176;p19"/>
          <p:cNvSpPr txBox="1"/>
          <p:nvPr/>
        </p:nvSpPr>
        <p:spPr>
          <a:xfrm>
            <a:off x="7369675" y="1268700"/>
            <a:ext cx="35913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Roboto Mono Medium"/>
                <a:ea typeface="Roboto Mono Medium"/>
                <a:cs typeface="Roboto Mono Medium"/>
                <a:sym typeface="Roboto Mono Medium"/>
              </a:rPr>
              <a:t>Repositório Projeto Integrador</a:t>
            </a:r>
            <a:endParaRPr sz="1700">
              <a:latin typeface="Calibri"/>
              <a:ea typeface="Calibri"/>
              <a:cs typeface="Calibri"/>
              <a:sym typeface="Calibri"/>
            </a:endParaRPr>
          </a:p>
        </p:txBody>
      </p:sp>
      <p:pic>
        <p:nvPicPr>
          <p:cNvPr id="177" name="Google Shape;177;p19"/>
          <p:cNvPicPr preferRelativeResize="0"/>
          <p:nvPr/>
        </p:nvPicPr>
        <p:blipFill>
          <a:blip r:embed="rId3">
            <a:alphaModFix/>
          </a:blip>
          <a:stretch>
            <a:fillRect/>
          </a:stretch>
        </p:blipFill>
        <p:spPr>
          <a:xfrm>
            <a:off x="-12" y="219075"/>
            <a:ext cx="1304925" cy="6419850"/>
          </a:xfrm>
          <a:prstGeom prst="rect">
            <a:avLst/>
          </a:prstGeom>
          <a:noFill/>
          <a:ln>
            <a:noFill/>
          </a:ln>
        </p:spPr>
      </p:pic>
      <p:pic>
        <p:nvPicPr>
          <p:cNvPr id="178" name="Google Shape;178;p19"/>
          <p:cNvPicPr preferRelativeResize="0"/>
          <p:nvPr/>
        </p:nvPicPr>
        <p:blipFill>
          <a:blip r:embed="rId4">
            <a:alphaModFix/>
          </a:blip>
          <a:stretch>
            <a:fillRect/>
          </a:stretch>
        </p:blipFill>
        <p:spPr>
          <a:xfrm rot="485562">
            <a:off x="10585875" y="164654"/>
            <a:ext cx="1385999" cy="1385999"/>
          </a:xfrm>
          <a:prstGeom prst="rect">
            <a:avLst/>
          </a:prstGeom>
          <a:noFill/>
          <a:ln>
            <a:noFill/>
          </a:ln>
        </p:spPr>
      </p:pic>
      <p:pic>
        <p:nvPicPr>
          <p:cNvPr id="179" name="Google Shape;179;p19"/>
          <p:cNvPicPr preferRelativeResize="0"/>
          <p:nvPr/>
        </p:nvPicPr>
        <p:blipFill rotWithShape="1">
          <a:blip r:embed="rId5">
            <a:alphaModFix/>
          </a:blip>
          <a:srcRect b="0" l="68939" r="0" t="4370"/>
          <a:stretch/>
        </p:blipFill>
        <p:spPr>
          <a:xfrm rot="548240">
            <a:off x="10903544" y="612925"/>
            <a:ext cx="619201" cy="714755"/>
          </a:xfrm>
          <a:prstGeom prst="rect">
            <a:avLst/>
          </a:prstGeom>
          <a:noFill/>
          <a:ln>
            <a:noFill/>
          </a:ln>
        </p:spPr>
      </p:pic>
      <p:pic>
        <p:nvPicPr>
          <p:cNvPr id="180" name="Google Shape;180;p19"/>
          <p:cNvPicPr preferRelativeResize="0"/>
          <p:nvPr/>
        </p:nvPicPr>
        <p:blipFill>
          <a:blip r:embed="rId6">
            <a:alphaModFix/>
          </a:blip>
          <a:stretch>
            <a:fillRect/>
          </a:stretch>
        </p:blipFill>
        <p:spPr>
          <a:xfrm>
            <a:off x="6617750" y="1607925"/>
            <a:ext cx="5444773" cy="4878602"/>
          </a:xfrm>
          <a:prstGeom prst="rect">
            <a:avLst/>
          </a:prstGeom>
          <a:noFill/>
          <a:ln>
            <a:noFill/>
          </a:ln>
        </p:spPr>
      </p:pic>
      <p:pic>
        <p:nvPicPr>
          <p:cNvPr id="181" name="Google Shape;181;p19"/>
          <p:cNvPicPr preferRelativeResize="0"/>
          <p:nvPr/>
        </p:nvPicPr>
        <p:blipFill rotWithShape="1">
          <a:blip r:embed="rId7">
            <a:alphaModFix/>
          </a:blip>
          <a:srcRect b="0" l="5141" r="5276" t="0"/>
          <a:stretch/>
        </p:blipFill>
        <p:spPr>
          <a:xfrm>
            <a:off x="1304925" y="1345700"/>
            <a:ext cx="5382123" cy="5155802"/>
          </a:xfrm>
          <a:prstGeom prst="rect">
            <a:avLst/>
          </a:prstGeom>
          <a:noFill/>
          <a:ln>
            <a:noFill/>
          </a:ln>
        </p:spPr>
      </p:pic>
      <p:sp>
        <p:nvSpPr>
          <p:cNvPr id="182" name="Google Shape;182;p19"/>
          <p:cNvSpPr txBox="1"/>
          <p:nvPr/>
        </p:nvSpPr>
        <p:spPr>
          <a:xfrm>
            <a:off x="1466025" y="6501500"/>
            <a:ext cx="35913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u="sng">
                <a:solidFill>
                  <a:schemeClr val="hlink"/>
                </a:solidFill>
                <a:hlinkClick r:id="rId8"/>
              </a:rPr>
              <a:t>url do Repositório do Desenvolvedor</a:t>
            </a:r>
            <a:endParaRPr>
              <a:latin typeface="Calibri"/>
              <a:ea typeface="Calibri"/>
              <a:cs typeface="Calibri"/>
              <a:sym typeface="Calibri"/>
            </a:endParaRPr>
          </a:p>
        </p:txBody>
      </p:sp>
      <p:sp>
        <p:nvSpPr>
          <p:cNvPr id="183" name="Google Shape;183;p19"/>
          <p:cNvSpPr txBox="1"/>
          <p:nvPr/>
        </p:nvSpPr>
        <p:spPr>
          <a:xfrm>
            <a:off x="6990675" y="6501500"/>
            <a:ext cx="35913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100" u="sng">
                <a:solidFill>
                  <a:schemeClr val="hlink"/>
                </a:solidFill>
                <a:hlinkClick r:id="rId9"/>
              </a:rPr>
              <a:t>url do Repositório do Projeto Integrador</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0"/>
          <p:cNvPicPr preferRelativeResize="0"/>
          <p:nvPr/>
        </p:nvPicPr>
        <p:blipFill>
          <a:blip r:embed="rId3">
            <a:alphaModFix/>
          </a:blip>
          <a:stretch>
            <a:fillRect/>
          </a:stretch>
        </p:blipFill>
        <p:spPr>
          <a:xfrm>
            <a:off x="1409935" y="619275"/>
            <a:ext cx="9764639" cy="6102899"/>
          </a:xfrm>
          <a:prstGeom prst="rect">
            <a:avLst/>
          </a:prstGeom>
          <a:noFill/>
          <a:ln>
            <a:noFill/>
          </a:ln>
        </p:spPr>
      </p:pic>
      <p:pic>
        <p:nvPicPr>
          <p:cNvPr id="189" name="Google Shape;189;p20"/>
          <p:cNvPicPr preferRelativeResize="0"/>
          <p:nvPr/>
        </p:nvPicPr>
        <p:blipFill>
          <a:blip r:embed="rId4">
            <a:alphaModFix/>
          </a:blip>
          <a:stretch>
            <a:fillRect/>
          </a:stretch>
        </p:blipFill>
        <p:spPr>
          <a:xfrm rot="485558">
            <a:off x="10491472" y="176427"/>
            <a:ext cx="1566000" cy="1566000"/>
          </a:xfrm>
          <a:prstGeom prst="rect">
            <a:avLst/>
          </a:prstGeom>
          <a:noFill/>
          <a:ln>
            <a:noFill/>
          </a:ln>
        </p:spPr>
      </p:pic>
      <p:sp>
        <p:nvSpPr>
          <p:cNvPr id="190" name="Google Shape;190;p20"/>
          <p:cNvSpPr/>
          <p:nvPr/>
        </p:nvSpPr>
        <p:spPr>
          <a:xfrm rot="-8277407">
            <a:off x="-327993" y="4458469"/>
            <a:ext cx="958203" cy="1080133"/>
          </a:xfrm>
          <a:prstGeom prst="rtTriangl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20"/>
          <p:cNvSpPr txBox="1"/>
          <p:nvPr/>
        </p:nvSpPr>
        <p:spPr>
          <a:xfrm>
            <a:off x="1534925" y="915050"/>
            <a:ext cx="7497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92" name="Google Shape;192;p20"/>
          <p:cNvSpPr txBox="1"/>
          <p:nvPr/>
        </p:nvSpPr>
        <p:spPr>
          <a:xfrm>
            <a:off x="2811388" y="219075"/>
            <a:ext cx="6783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1800">
                <a:solidFill>
                  <a:schemeClr val="dk1"/>
                </a:solidFill>
                <a:latin typeface="Roboto Mono"/>
                <a:ea typeface="Roboto Mono"/>
                <a:cs typeface="Roboto Mono"/>
                <a:sym typeface="Roboto Mono"/>
              </a:rPr>
              <a:t>Estrutura do nosso projeto e exemplo de playbook</a:t>
            </a:r>
            <a:endParaRPr b="1" sz="1800">
              <a:latin typeface="Roboto Mono"/>
              <a:ea typeface="Roboto Mono"/>
              <a:cs typeface="Roboto Mono"/>
              <a:sym typeface="Roboto Mono"/>
            </a:endParaRPr>
          </a:p>
        </p:txBody>
      </p:sp>
      <p:pic>
        <p:nvPicPr>
          <p:cNvPr id="193" name="Google Shape;193;p20"/>
          <p:cNvPicPr preferRelativeResize="0"/>
          <p:nvPr/>
        </p:nvPicPr>
        <p:blipFill>
          <a:blip r:embed="rId5">
            <a:alphaModFix/>
          </a:blip>
          <a:stretch>
            <a:fillRect/>
          </a:stretch>
        </p:blipFill>
        <p:spPr>
          <a:xfrm>
            <a:off x="10830625" y="396650"/>
            <a:ext cx="518400" cy="518400"/>
          </a:xfrm>
          <a:prstGeom prst="rect">
            <a:avLst/>
          </a:prstGeom>
          <a:noFill/>
          <a:ln>
            <a:noFill/>
          </a:ln>
        </p:spPr>
      </p:pic>
      <p:pic>
        <p:nvPicPr>
          <p:cNvPr id="194" name="Google Shape;194;p20"/>
          <p:cNvPicPr preferRelativeResize="0"/>
          <p:nvPr/>
        </p:nvPicPr>
        <p:blipFill>
          <a:blip r:embed="rId6">
            <a:alphaModFix/>
          </a:blip>
          <a:stretch>
            <a:fillRect/>
          </a:stretch>
        </p:blipFill>
        <p:spPr>
          <a:xfrm>
            <a:off x="10641163" y="876413"/>
            <a:ext cx="897301" cy="709419"/>
          </a:xfrm>
          <a:prstGeom prst="rect">
            <a:avLst/>
          </a:prstGeom>
          <a:noFill/>
          <a:ln>
            <a:noFill/>
          </a:ln>
        </p:spPr>
      </p:pic>
      <p:pic>
        <p:nvPicPr>
          <p:cNvPr id="195" name="Google Shape;195;p20"/>
          <p:cNvPicPr preferRelativeResize="0"/>
          <p:nvPr/>
        </p:nvPicPr>
        <p:blipFill>
          <a:blip r:embed="rId7">
            <a:alphaModFix/>
          </a:blip>
          <a:stretch>
            <a:fillRect/>
          </a:stretch>
        </p:blipFill>
        <p:spPr>
          <a:xfrm>
            <a:off x="-12" y="219075"/>
            <a:ext cx="1304925" cy="641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21"/>
          <p:cNvPicPr preferRelativeResize="0"/>
          <p:nvPr/>
        </p:nvPicPr>
        <p:blipFill>
          <a:blip r:embed="rId3">
            <a:alphaModFix/>
          </a:blip>
          <a:stretch>
            <a:fillRect/>
          </a:stretch>
        </p:blipFill>
        <p:spPr>
          <a:xfrm>
            <a:off x="1541275" y="701275"/>
            <a:ext cx="3169719" cy="5980745"/>
          </a:xfrm>
          <a:prstGeom prst="rect">
            <a:avLst/>
          </a:prstGeom>
          <a:noFill/>
          <a:ln>
            <a:noFill/>
          </a:ln>
        </p:spPr>
      </p:pic>
      <p:pic>
        <p:nvPicPr>
          <p:cNvPr id="201" name="Google Shape;201;p21"/>
          <p:cNvPicPr preferRelativeResize="0"/>
          <p:nvPr/>
        </p:nvPicPr>
        <p:blipFill>
          <a:blip r:embed="rId4">
            <a:alphaModFix/>
          </a:blip>
          <a:stretch>
            <a:fillRect/>
          </a:stretch>
        </p:blipFill>
        <p:spPr>
          <a:xfrm>
            <a:off x="4382742" y="2704642"/>
            <a:ext cx="7682398" cy="1264873"/>
          </a:xfrm>
          <a:prstGeom prst="rect">
            <a:avLst/>
          </a:prstGeom>
          <a:noFill/>
          <a:ln>
            <a:noFill/>
          </a:ln>
        </p:spPr>
      </p:pic>
      <p:pic>
        <p:nvPicPr>
          <p:cNvPr id="202" name="Google Shape;202;p21"/>
          <p:cNvPicPr preferRelativeResize="0"/>
          <p:nvPr/>
        </p:nvPicPr>
        <p:blipFill>
          <a:blip r:embed="rId5">
            <a:alphaModFix/>
          </a:blip>
          <a:stretch>
            <a:fillRect/>
          </a:stretch>
        </p:blipFill>
        <p:spPr>
          <a:xfrm>
            <a:off x="4339250" y="4373161"/>
            <a:ext cx="7769394" cy="2054980"/>
          </a:xfrm>
          <a:prstGeom prst="rect">
            <a:avLst/>
          </a:prstGeom>
          <a:noFill/>
          <a:ln>
            <a:noFill/>
          </a:ln>
        </p:spPr>
      </p:pic>
      <p:pic>
        <p:nvPicPr>
          <p:cNvPr id="203" name="Google Shape;203;p21"/>
          <p:cNvPicPr preferRelativeResize="0"/>
          <p:nvPr/>
        </p:nvPicPr>
        <p:blipFill>
          <a:blip r:embed="rId6">
            <a:alphaModFix/>
          </a:blip>
          <a:stretch>
            <a:fillRect/>
          </a:stretch>
        </p:blipFill>
        <p:spPr>
          <a:xfrm>
            <a:off x="-12" y="219075"/>
            <a:ext cx="1304925" cy="6419850"/>
          </a:xfrm>
          <a:prstGeom prst="rect">
            <a:avLst/>
          </a:prstGeom>
          <a:noFill/>
          <a:ln>
            <a:noFill/>
          </a:ln>
        </p:spPr>
      </p:pic>
      <p:pic>
        <p:nvPicPr>
          <p:cNvPr id="204" name="Google Shape;204;p21"/>
          <p:cNvPicPr preferRelativeResize="0"/>
          <p:nvPr/>
        </p:nvPicPr>
        <p:blipFill>
          <a:blip r:embed="rId7">
            <a:alphaModFix/>
          </a:blip>
          <a:stretch>
            <a:fillRect/>
          </a:stretch>
        </p:blipFill>
        <p:spPr>
          <a:xfrm rot="2">
            <a:off x="3786900" y="154997"/>
            <a:ext cx="1569600" cy="964283"/>
          </a:xfrm>
          <a:prstGeom prst="rect">
            <a:avLst/>
          </a:prstGeom>
          <a:noFill/>
          <a:ln>
            <a:noFill/>
          </a:ln>
        </p:spPr>
      </p:pic>
      <p:pic>
        <p:nvPicPr>
          <p:cNvPr id="205" name="Google Shape;205;p21"/>
          <p:cNvPicPr preferRelativeResize="0"/>
          <p:nvPr/>
        </p:nvPicPr>
        <p:blipFill>
          <a:blip r:embed="rId8">
            <a:alphaModFix/>
          </a:blip>
          <a:stretch>
            <a:fillRect/>
          </a:stretch>
        </p:blipFill>
        <p:spPr>
          <a:xfrm rot="398164">
            <a:off x="11373401" y="643624"/>
            <a:ext cx="720000" cy="429600"/>
          </a:xfrm>
          <a:prstGeom prst="rect">
            <a:avLst/>
          </a:prstGeom>
          <a:noFill/>
          <a:ln>
            <a:noFill/>
          </a:ln>
        </p:spPr>
      </p:pic>
      <p:pic>
        <p:nvPicPr>
          <p:cNvPr id="206" name="Google Shape;206;p21"/>
          <p:cNvPicPr preferRelativeResize="0"/>
          <p:nvPr/>
        </p:nvPicPr>
        <p:blipFill>
          <a:blip r:embed="rId9">
            <a:alphaModFix/>
          </a:blip>
          <a:stretch>
            <a:fillRect/>
          </a:stretch>
        </p:blipFill>
        <p:spPr>
          <a:xfrm>
            <a:off x="4380226" y="1119270"/>
            <a:ext cx="7687453" cy="1181760"/>
          </a:xfrm>
          <a:prstGeom prst="rect">
            <a:avLst/>
          </a:prstGeom>
          <a:noFill/>
          <a:ln>
            <a:noFill/>
          </a:ln>
        </p:spPr>
      </p:pic>
      <p:pic>
        <p:nvPicPr>
          <p:cNvPr id="207" name="Google Shape;207;p21"/>
          <p:cNvPicPr preferRelativeResize="0"/>
          <p:nvPr/>
        </p:nvPicPr>
        <p:blipFill>
          <a:blip r:embed="rId10">
            <a:alphaModFix/>
          </a:blip>
          <a:stretch>
            <a:fillRect/>
          </a:stretch>
        </p:blipFill>
        <p:spPr>
          <a:xfrm rot="-776359">
            <a:off x="3649025" y="2179675"/>
            <a:ext cx="658801" cy="4460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